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602" r:id="rId2"/>
    <p:sldId id="573" r:id="rId3"/>
    <p:sldId id="477" r:id="rId4"/>
    <p:sldId id="563" r:id="rId5"/>
    <p:sldId id="370" r:id="rId6"/>
    <p:sldId id="565" r:id="rId7"/>
    <p:sldId id="372" r:id="rId8"/>
    <p:sldId id="373" r:id="rId9"/>
    <p:sldId id="568" r:id="rId10"/>
    <p:sldId id="567" r:id="rId11"/>
    <p:sldId id="570" r:id="rId12"/>
    <p:sldId id="571" r:id="rId13"/>
    <p:sldId id="572" r:id="rId14"/>
    <p:sldId id="491" r:id="rId15"/>
    <p:sldId id="492" r:id="rId16"/>
    <p:sldId id="493" r:id="rId17"/>
    <p:sldId id="494" r:id="rId18"/>
    <p:sldId id="495" r:id="rId19"/>
    <p:sldId id="310" r:id="rId20"/>
    <p:sldId id="429" r:id="rId21"/>
    <p:sldId id="574" r:id="rId22"/>
    <p:sldId id="575" r:id="rId23"/>
    <p:sldId id="576" r:id="rId24"/>
    <p:sldId id="577" r:id="rId25"/>
    <p:sldId id="578" r:id="rId26"/>
    <p:sldId id="579" r:id="rId27"/>
    <p:sldId id="583" r:id="rId28"/>
    <p:sldId id="585" r:id="rId29"/>
    <p:sldId id="586" r:id="rId30"/>
    <p:sldId id="587" r:id="rId31"/>
    <p:sldId id="588" r:id="rId32"/>
    <p:sldId id="553" r:id="rId33"/>
    <p:sldId id="554" r:id="rId34"/>
    <p:sldId id="555" r:id="rId35"/>
    <p:sldId id="527" r:id="rId36"/>
    <p:sldId id="528" r:id="rId37"/>
    <p:sldId id="529" r:id="rId38"/>
    <p:sldId id="531" r:id="rId39"/>
    <p:sldId id="532" r:id="rId40"/>
    <p:sldId id="533" r:id="rId41"/>
    <p:sldId id="534" r:id="rId42"/>
    <p:sldId id="535" r:id="rId43"/>
    <p:sldId id="536" r:id="rId44"/>
    <p:sldId id="537" r:id="rId45"/>
    <p:sldId id="538" r:id="rId46"/>
    <p:sldId id="539" r:id="rId47"/>
    <p:sldId id="540" r:id="rId48"/>
    <p:sldId id="521" r:id="rId49"/>
    <p:sldId id="523" r:id="rId50"/>
    <p:sldId id="517" r:id="rId51"/>
    <p:sldId id="520" r:id="rId52"/>
    <p:sldId id="457" r:id="rId53"/>
    <p:sldId id="557" r:id="rId54"/>
    <p:sldId id="558" r:id="rId55"/>
    <p:sldId id="559" r:id="rId56"/>
    <p:sldId id="562" r:id="rId57"/>
    <p:sldId id="560" r:id="rId58"/>
    <p:sldId id="561" r:id="rId59"/>
    <p:sldId id="589" r:id="rId60"/>
    <p:sldId id="591" r:id="rId61"/>
    <p:sldId id="593" r:id="rId62"/>
    <p:sldId id="594" r:id="rId63"/>
    <p:sldId id="599" r:id="rId64"/>
    <p:sldId id="595" r:id="rId65"/>
    <p:sldId id="596" r:id="rId66"/>
    <p:sldId id="597" r:id="rId67"/>
    <p:sldId id="601" r:id="rId68"/>
    <p:sldId id="59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ô Việt Hoàn" initials="NVH" lastIdx="1" clrIdx="0">
    <p:extLst>
      <p:ext uri="{19B8F6BF-5375-455C-9EA6-DF929625EA0E}">
        <p15:presenceInfo xmlns:p15="http://schemas.microsoft.com/office/powerpoint/2012/main" userId="S::hoanngoviet@ntthnue.edu.vn::fbf56a55-40aa-4209-bd12-b7fbd6813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5F8FA-2476-454B-99FA-39065B7846F2}" v="988" dt="2021-11-23T07:56:33.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4541" autoAdjust="0"/>
  </p:normalViewPr>
  <p:slideViewPr>
    <p:cSldViewPr snapToGrid="0">
      <p:cViewPr varScale="1">
        <p:scale>
          <a:sx n="124" d="100"/>
          <a:sy n="124" d="100"/>
        </p:scale>
        <p:origin x="984" y="168"/>
      </p:cViewPr>
      <p:guideLst>
        <p:guide orient="horz" pos="2160"/>
        <p:guide pos="3840"/>
      </p:guideLst>
    </p:cSldViewPr>
  </p:slideViewPr>
  <p:outlineViewPr>
    <p:cViewPr>
      <p:scale>
        <a:sx n="33" d="100"/>
        <a:sy n="33" d="100"/>
      </p:scale>
      <p:origin x="0" y="3696"/>
    </p:cViewPr>
  </p:outlineViewPr>
  <p:notesTextViewPr>
    <p:cViewPr>
      <p:scale>
        <a:sx n="1" d="1"/>
        <a:sy n="1" d="1"/>
      </p:scale>
      <p:origin x="0" y="0"/>
    </p:cViewPr>
  </p:notesTextViewPr>
  <p:sorterViewPr>
    <p:cViewPr>
      <p:scale>
        <a:sx n="66" d="100"/>
        <a:sy n="66" d="100"/>
      </p:scale>
      <p:origin x="0" y="3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ô Việt Hoàn" userId="fbf56a55-40aa-4209-bd12-b7fbd6813d40" providerId="ADAL" clId="{71C5F8FA-2476-454B-99FA-39065B7846F2}"/>
    <pc:docChg chg="undo redo custSel addSld delSld modSld">
      <pc:chgData name="Ngô Việt Hoàn" userId="fbf56a55-40aa-4209-bd12-b7fbd6813d40" providerId="ADAL" clId="{71C5F8FA-2476-454B-99FA-39065B7846F2}" dt="2021-11-23T07:56:33.775" v="1852"/>
      <pc:docMkLst>
        <pc:docMk/>
      </pc:docMkLst>
      <pc:sldChg chg="modSp add mod">
        <pc:chgData name="Ngô Việt Hoàn" userId="fbf56a55-40aa-4209-bd12-b7fbd6813d40" providerId="ADAL" clId="{71C5F8FA-2476-454B-99FA-39065B7846F2}" dt="2021-11-22T16:48:28.575" v="760" actId="14100"/>
        <pc:sldMkLst>
          <pc:docMk/>
          <pc:sldMk cId="2581354949" sldId="259"/>
        </pc:sldMkLst>
        <pc:picChg chg="mod">
          <ac:chgData name="Ngô Việt Hoàn" userId="fbf56a55-40aa-4209-bd12-b7fbd6813d40" providerId="ADAL" clId="{71C5F8FA-2476-454B-99FA-39065B7846F2}" dt="2021-11-22T16:48:28.575" v="760" actId="14100"/>
          <ac:picMkLst>
            <pc:docMk/>
            <pc:sldMk cId="2581354949" sldId="259"/>
            <ac:picMk id="4" creationId="{00000000-0000-0000-0000-000000000000}"/>
          </ac:picMkLst>
        </pc:picChg>
      </pc:sldChg>
      <pc:sldChg chg="modSp add del mod">
        <pc:chgData name="Ngô Việt Hoàn" userId="fbf56a55-40aa-4209-bd12-b7fbd6813d40" providerId="ADAL" clId="{71C5F8FA-2476-454B-99FA-39065B7846F2}" dt="2021-11-22T15:13:10.874" v="81" actId="2696"/>
        <pc:sldMkLst>
          <pc:docMk/>
          <pc:sldMk cId="1757464992" sldId="260"/>
        </pc:sldMkLst>
        <pc:picChg chg="mod">
          <ac:chgData name="Ngô Việt Hoàn" userId="fbf56a55-40aa-4209-bd12-b7fbd6813d40" providerId="ADAL" clId="{71C5F8FA-2476-454B-99FA-39065B7846F2}" dt="2021-11-22T15:08:18.088" v="2" actId="14100"/>
          <ac:picMkLst>
            <pc:docMk/>
            <pc:sldMk cId="1757464992" sldId="260"/>
            <ac:picMk id="4" creationId="{00000000-0000-0000-0000-000000000000}"/>
          </ac:picMkLst>
        </pc:picChg>
      </pc:sldChg>
      <pc:sldChg chg="addSp delSp modSp add mod">
        <pc:chgData name="Ngô Việt Hoàn" userId="fbf56a55-40aa-4209-bd12-b7fbd6813d40" providerId="ADAL" clId="{71C5F8FA-2476-454B-99FA-39065B7846F2}" dt="2021-11-23T07:40:20.151" v="1833" actId="14100"/>
        <pc:sldMkLst>
          <pc:docMk/>
          <pc:sldMk cId="2363950962" sldId="261"/>
        </pc:sldMkLst>
        <pc:spChg chg="mod">
          <ac:chgData name="Ngô Việt Hoàn" userId="fbf56a55-40aa-4209-bd12-b7fbd6813d40" providerId="ADAL" clId="{71C5F8FA-2476-454B-99FA-39065B7846F2}" dt="2021-11-22T16:58:11.841" v="781" actId="1076"/>
          <ac:spMkLst>
            <pc:docMk/>
            <pc:sldMk cId="2363950962" sldId="261"/>
            <ac:spMk id="8" creationId="{5A9E6C3A-F774-4A50-9948-D69F08E5588E}"/>
          </ac:spMkLst>
        </pc:spChg>
        <pc:spChg chg="mod">
          <ac:chgData name="Ngô Việt Hoàn" userId="fbf56a55-40aa-4209-bd12-b7fbd6813d40" providerId="ADAL" clId="{71C5F8FA-2476-454B-99FA-39065B7846F2}" dt="2021-11-22T16:57:13.409" v="770" actId="14100"/>
          <ac:spMkLst>
            <pc:docMk/>
            <pc:sldMk cId="2363950962" sldId="261"/>
            <ac:spMk id="12" creationId="{5ADA6FB7-E037-47EF-9D83-968A50E1D13F}"/>
          </ac:spMkLst>
        </pc:spChg>
        <pc:spChg chg="mod">
          <ac:chgData name="Ngô Việt Hoàn" userId="fbf56a55-40aa-4209-bd12-b7fbd6813d40" providerId="ADAL" clId="{71C5F8FA-2476-454B-99FA-39065B7846F2}" dt="2021-11-22T16:58:20.550" v="782" actId="1076"/>
          <ac:spMkLst>
            <pc:docMk/>
            <pc:sldMk cId="2363950962" sldId="261"/>
            <ac:spMk id="16" creationId="{C3A2B849-84B9-4EAF-BB44-50EA72094083}"/>
          </ac:spMkLst>
        </pc:spChg>
        <pc:spChg chg="mod">
          <ac:chgData name="Ngô Việt Hoàn" userId="fbf56a55-40aa-4209-bd12-b7fbd6813d40" providerId="ADAL" clId="{71C5F8FA-2476-454B-99FA-39065B7846F2}" dt="2021-11-22T16:58:23.375" v="783" actId="1076"/>
          <ac:spMkLst>
            <pc:docMk/>
            <pc:sldMk cId="2363950962" sldId="261"/>
            <ac:spMk id="20" creationId="{71BF546B-4A93-4F64-90E4-6ADBD9B6204E}"/>
          </ac:spMkLst>
        </pc:spChg>
        <pc:spChg chg="mod">
          <ac:chgData name="Ngô Việt Hoàn" userId="fbf56a55-40aa-4209-bd12-b7fbd6813d40" providerId="ADAL" clId="{71C5F8FA-2476-454B-99FA-39065B7846F2}" dt="2021-11-22T16:58:25.744" v="784" actId="1076"/>
          <ac:spMkLst>
            <pc:docMk/>
            <pc:sldMk cId="2363950962" sldId="261"/>
            <ac:spMk id="21" creationId="{71BF546B-4A93-4F64-90E4-6ADBD9B6204E}"/>
          </ac:spMkLst>
        </pc:spChg>
        <pc:spChg chg="mod">
          <ac:chgData name="Ngô Việt Hoàn" userId="fbf56a55-40aa-4209-bd12-b7fbd6813d40" providerId="ADAL" clId="{71C5F8FA-2476-454B-99FA-39065B7846F2}" dt="2021-11-22T16:58:28.295" v="785" actId="1076"/>
          <ac:spMkLst>
            <pc:docMk/>
            <pc:sldMk cId="2363950962" sldId="261"/>
            <ac:spMk id="22" creationId="{71BF546B-4A93-4F64-90E4-6ADBD9B6204E}"/>
          </ac:spMkLst>
        </pc:spChg>
        <pc:picChg chg="add del mod">
          <ac:chgData name="Ngô Việt Hoàn" userId="fbf56a55-40aa-4209-bd12-b7fbd6813d40" providerId="ADAL" clId="{71C5F8FA-2476-454B-99FA-39065B7846F2}" dt="2021-11-22T17:32:34.291" v="1082" actId="21"/>
          <ac:picMkLst>
            <pc:docMk/>
            <pc:sldMk cId="2363950962" sldId="261"/>
            <ac:picMk id="3" creationId="{BB8C8339-E113-4308-8A42-A85730B1A1BA}"/>
          </ac:picMkLst>
        </pc:picChg>
        <pc:picChg chg="mod">
          <ac:chgData name="Ngô Việt Hoàn" userId="fbf56a55-40aa-4209-bd12-b7fbd6813d40" providerId="ADAL" clId="{71C5F8FA-2476-454B-99FA-39065B7846F2}" dt="2021-11-22T16:58:01.697" v="779" actId="1076"/>
          <ac:picMkLst>
            <pc:docMk/>
            <pc:sldMk cId="2363950962" sldId="261"/>
            <ac:picMk id="4" creationId="{00000000-0000-0000-0000-000000000000}"/>
          </ac:picMkLst>
        </pc:picChg>
        <pc:picChg chg="add mod">
          <ac:chgData name="Ngô Việt Hoàn" userId="fbf56a55-40aa-4209-bd12-b7fbd6813d40" providerId="ADAL" clId="{71C5F8FA-2476-454B-99FA-39065B7846F2}" dt="2021-11-23T07:40:20.151" v="1833" actId="14100"/>
          <ac:picMkLst>
            <pc:docMk/>
            <pc:sldMk cId="2363950962" sldId="261"/>
            <ac:picMk id="6" creationId="{770C776F-65A7-4A68-BE43-EA88A17D8AC1}"/>
          </ac:picMkLst>
        </pc:picChg>
      </pc:sldChg>
      <pc:sldChg chg="modSp add mod">
        <pc:chgData name="Ngô Việt Hoàn" userId="fbf56a55-40aa-4209-bd12-b7fbd6813d40" providerId="ADAL" clId="{71C5F8FA-2476-454B-99FA-39065B7846F2}" dt="2021-11-23T04:40:59.857" v="1460" actId="1076"/>
        <pc:sldMkLst>
          <pc:docMk/>
          <pc:sldMk cId="811577644" sldId="279"/>
        </pc:sldMkLst>
        <pc:spChg chg="mod">
          <ac:chgData name="Ngô Việt Hoàn" userId="fbf56a55-40aa-4209-bd12-b7fbd6813d40" providerId="ADAL" clId="{71C5F8FA-2476-454B-99FA-39065B7846F2}" dt="2021-11-22T16:51:16.930" v="763"/>
          <ac:spMkLst>
            <pc:docMk/>
            <pc:sldMk cId="811577644" sldId="279"/>
            <ac:spMk id="3" creationId="{00000000-0000-0000-0000-000000000000}"/>
          </ac:spMkLst>
        </pc:spChg>
        <pc:graphicFrameChg chg="mod modGraphic">
          <ac:chgData name="Ngô Việt Hoàn" userId="fbf56a55-40aa-4209-bd12-b7fbd6813d40" providerId="ADAL" clId="{71C5F8FA-2476-454B-99FA-39065B7846F2}" dt="2021-11-23T04:40:59.857" v="1460" actId="1076"/>
          <ac:graphicFrameMkLst>
            <pc:docMk/>
            <pc:sldMk cId="811577644" sldId="279"/>
            <ac:graphicFrameMk id="9" creationId="{4D80DC8B-D934-4267-B8F8-5F806C70C4AE}"/>
          </ac:graphicFrameMkLst>
        </pc:graphicFrameChg>
        <pc:picChg chg="mod">
          <ac:chgData name="Ngô Việt Hoàn" userId="fbf56a55-40aa-4209-bd12-b7fbd6813d40" providerId="ADAL" clId="{71C5F8FA-2476-454B-99FA-39065B7846F2}" dt="2021-11-22T16:23:14.411" v="558" actId="14100"/>
          <ac:picMkLst>
            <pc:docMk/>
            <pc:sldMk cId="811577644" sldId="279"/>
            <ac:picMk id="4" creationId="{00000000-0000-0000-0000-000000000000}"/>
          </ac:picMkLst>
        </pc:picChg>
      </pc:sldChg>
      <pc:sldChg chg="addSp delSp modSp add mod modTransition delAnim modAnim">
        <pc:chgData name="Ngô Việt Hoàn" userId="fbf56a55-40aa-4209-bd12-b7fbd6813d40" providerId="ADAL" clId="{71C5F8FA-2476-454B-99FA-39065B7846F2}" dt="2021-11-23T04:17:17.025" v="1393" actId="207"/>
        <pc:sldMkLst>
          <pc:docMk/>
          <pc:sldMk cId="518626795" sldId="306"/>
        </pc:sldMkLst>
        <pc:spChg chg="del">
          <ac:chgData name="Ngô Việt Hoàn" userId="fbf56a55-40aa-4209-bd12-b7fbd6813d40" providerId="ADAL" clId="{71C5F8FA-2476-454B-99FA-39065B7846F2}" dt="2021-11-22T16:50:18.280" v="761" actId="478"/>
          <ac:spMkLst>
            <pc:docMk/>
            <pc:sldMk cId="518626795" sldId="306"/>
            <ac:spMk id="2" creationId="{00000000-0000-0000-0000-000000000000}"/>
          </ac:spMkLst>
        </pc:spChg>
        <pc:spChg chg="del mod">
          <ac:chgData name="Ngô Việt Hoàn" userId="fbf56a55-40aa-4209-bd12-b7fbd6813d40" providerId="ADAL" clId="{71C5F8FA-2476-454B-99FA-39065B7846F2}" dt="2021-11-22T17:02:18.101" v="822" actId="478"/>
          <ac:spMkLst>
            <pc:docMk/>
            <pc:sldMk cId="518626795" sldId="306"/>
            <ac:spMk id="3" creationId="{00000000-0000-0000-0000-000000000000}"/>
          </ac:spMkLst>
        </pc:spChg>
        <pc:spChg chg="mod">
          <ac:chgData name="Ngô Việt Hoàn" userId="fbf56a55-40aa-4209-bd12-b7fbd6813d40" providerId="ADAL" clId="{71C5F8FA-2476-454B-99FA-39065B7846F2}" dt="2021-11-22T16:59:28.756" v="792" actId="14100"/>
          <ac:spMkLst>
            <pc:docMk/>
            <pc:sldMk cId="518626795" sldId="306"/>
            <ac:spMk id="18" creationId="{00000000-0000-0000-0000-000000000000}"/>
          </ac:spMkLst>
        </pc:spChg>
        <pc:spChg chg="mod">
          <ac:chgData name="Ngô Việt Hoàn" userId="fbf56a55-40aa-4209-bd12-b7fbd6813d40" providerId="ADAL" clId="{71C5F8FA-2476-454B-99FA-39065B7846F2}" dt="2021-11-23T04:17:17.025" v="1393" actId="207"/>
          <ac:spMkLst>
            <pc:docMk/>
            <pc:sldMk cId="518626795" sldId="306"/>
            <ac:spMk id="20" creationId="{00000000-0000-0000-0000-000000000000}"/>
          </ac:spMkLst>
        </pc:spChg>
        <pc:spChg chg="mod">
          <ac:chgData name="Ngô Việt Hoàn" userId="fbf56a55-40aa-4209-bd12-b7fbd6813d40" providerId="ADAL" clId="{71C5F8FA-2476-454B-99FA-39065B7846F2}" dt="2021-11-22T16:59:52.669" v="796" actId="14100"/>
          <ac:spMkLst>
            <pc:docMk/>
            <pc:sldMk cId="518626795" sldId="306"/>
            <ac:spMk id="21" creationId="{00000000-0000-0000-0000-000000000000}"/>
          </ac:spMkLst>
        </pc:spChg>
        <pc:spChg chg="mod">
          <ac:chgData name="Ngô Việt Hoàn" userId="fbf56a55-40aa-4209-bd12-b7fbd6813d40" providerId="ADAL" clId="{71C5F8FA-2476-454B-99FA-39065B7846F2}" dt="2021-11-22T17:03:53.420" v="838" actId="14100"/>
          <ac:spMkLst>
            <pc:docMk/>
            <pc:sldMk cId="518626795" sldId="306"/>
            <ac:spMk id="178" creationId="{F229C9CC-EB69-4EEB-BABA-294FE46FD0C4}"/>
          </ac:spMkLst>
        </pc:spChg>
        <pc:spChg chg="mod">
          <ac:chgData name="Ngô Việt Hoàn" userId="fbf56a55-40aa-4209-bd12-b7fbd6813d40" providerId="ADAL" clId="{71C5F8FA-2476-454B-99FA-39065B7846F2}" dt="2021-11-22T17:03:53.420" v="838" actId="14100"/>
          <ac:spMkLst>
            <pc:docMk/>
            <pc:sldMk cId="518626795" sldId="306"/>
            <ac:spMk id="179" creationId="{4020A91E-B736-42D4-9B24-3F22435C6674}"/>
          </ac:spMkLst>
        </pc:spChg>
        <pc:spChg chg="add del mod">
          <ac:chgData name="Ngô Việt Hoàn" userId="fbf56a55-40aa-4209-bd12-b7fbd6813d40" providerId="ADAL" clId="{71C5F8FA-2476-454B-99FA-39065B7846F2}" dt="2021-11-22T17:03:44.296" v="836" actId="1076"/>
          <ac:spMkLst>
            <pc:docMk/>
            <pc:sldMk cId="518626795" sldId="306"/>
            <ac:spMk id="180" creationId="{49BBB3A9-8CBC-4098-8AAB-9869F90F6576}"/>
          </ac:spMkLst>
        </pc:spChg>
        <pc:spChg chg="mod">
          <ac:chgData name="Ngô Việt Hoàn" userId="fbf56a55-40aa-4209-bd12-b7fbd6813d40" providerId="ADAL" clId="{71C5F8FA-2476-454B-99FA-39065B7846F2}" dt="2021-11-22T17:00:22.639" v="800" actId="14100"/>
          <ac:spMkLst>
            <pc:docMk/>
            <pc:sldMk cId="518626795" sldId="306"/>
            <ac:spMk id="236" creationId="{00000000-0000-0000-0000-000000000000}"/>
          </ac:spMkLst>
        </pc:spChg>
        <pc:spChg chg="mod">
          <ac:chgData name="Ngô Việt Hoàn" userId="fbf56a55-40aa-4209-bd12-b7fbd6813d40" providerId="ADAL" clId="{71C5F8FA-2476-454B-99FA-39065B7846F2}" dt="2021-11-22T17:03:21.018" v="830" actId="1076"/>
          <ac:spMkLst>
            <pc:docMk/>
            <pc:sldMk cId="518626795" sldId="306"/>
            <ac:spMk id="237" creationId="{00000000-0000-0000-0000-000000000000}"/>
          </ac:spMkLst>
        </pc:spChg>
        <pc:spChg chg="mod">
          <ac:chgData name="Ngô Việt Hoàn" userId="fbf56a55-40aa-4209-bd12-b7fbd6813d40" providerId="ADAL" clId="{71C5F8FA-2476-454B-99FA-39065B7846F2}" dt="2021-11-22T17:00:35.875" v="804" actId="14100"/>
          <ac:spMkLst>
            <pc:docMk/>
            <pc:sldMk cId="518626795" sldId="306"/>
            <ac:spMk id="23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7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7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7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7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8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8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40" creationId="{00000000-0000-0000-0000-000000000000}"/>
          </ac:spMkLst>
        </pc:spChg>
        <pc:grpChg chg="mod">
          <ac:chgData name="Ngô Việt Hoàn" userId="fbf56a55-40aa-4209-bd12-b7fbd6813d40" providerId="ADAL" clId="{71C5F8FA-2476-454B-99FA-39065B7846F2}" dt="2021-11-22T16:59:31.840" v="793" actId="1076"/>
          <ac:grpSpMkLst>
            <pc:docMk/>
            <pc:sldMk cId="518626795" sldId="306"/>
            <ac:grpSpMk id="19" creationId="{00000000-0000-0000-0000-000000000000}"/>
          </ac:grpSpMkLst>
        </pc:grpChg>
        <pc:grpChg chg="add mod">
          <ac:chgData name="Ngô Việt Hoàn" userId="fbf56a55-40aa-4209-bd12-b7fbd6813d40" providerId="ADAL" clId="{71C5F8FA-2476-454B-99FA-39065B7846F2}" dt="2021-11-22T17:03:53.420" v="838" actId="14100"/>
          <ac:grpSpMkLst>
            <pc:docMk/>
            <pc:sldMk cId="518626795" sldId="306"/>
            <ac:grpSpMk id="177" creationId="{ADF04FD3-FE16-4EE4-B3C1-3CB2B1666265}"/>
          </ac:grpSpMkLst>
        </pc:grpChg>
        <pc:grpChg chg="mod">
          <ac:chgData name="Ngô Việt Hoàn" userId="fbf56a55-40aa-4209-bd12-b7fbd6813d40" providerId="ADAL" clId="{71C5F8FA-2476-454B-99FA-39065B7846F2}" dt="2021-11-22T17:00:39.945" v="805" actId="1076"/>
          <ac:grpSpMkLst>
            <pc:docMk/>
            <pc:sldMk cId="518626795" sldId="306"/>
            <ac:grpSpMk id="473" creationId="{00000000-0000-0000-0000-000000000000}"/>
          </ac:grpSpMkLst>
        </pc:grpChg>
        <pc:grpChg chg="mod">
          <ac:chgData name="Ngô Việt Hoàn" userId="fbf56a55-40aa-4209-bd12-b7fbd6813d40" providerId="ADAL" clId="{71C5F8FA-2476-454B-99FA-39065B7846F2}" dt="2021-11-22T17:00:39.945" v="805" actId="1076"/>
          <ac:grpSpMkLst>
            <pc:docMk/>
            <pc:sldMk cId="518626795" sldId="306"/>
            <ac:grpSpMk id="476" creationId="{00000000-0000-0000-0000-000000000000}"/>
          </ac:grpSpMkLst>
        </pc:grpChg>
        <pc:grpChg chg="mod">
          <ac:chgData name="Ngô Việt Hoàn" userId="fbf56a55-40aa-4209-bd12-b7fbd6813d40" providerId="ADAL" clId="{71C5F8FA-2476-454B-99FA-39065B7846F2}" dt="2021-11-22T17:03:23.232" v="831" actId="1076"/>
          <ac:grpSpMkLst>
            <pc:docMk/>
            <pc:sldMk cId="518626795" sldId="306"/>
            <ac:grpSpMk id="529" creationId="{00000000-0000-0000-0000-000000000000}"/>
          </ac:grpSpMkLst>
        </pc:grpChg>
        <pc:grpChg chg="mod">
          <ac:chgData name="Ngô Việt Hoàn" userId="fbf56a55-40aa-4209-bd12-b7fbd6813d40" providerId="ADAL" clId="{71C5F8FA-2476-454B-99FA-39065B7846F2}" dt="2021-11-22T17:03:23.232" v="831" actId="1076"/>
          <ac:grpSpMkLst>
            <pc:docMk/>
            <pc:sldMk cId="518626795" sldId="306"/>
            <ac:grpSpMk id="532" creationId="{00000000-0000-0000-0000-000000000000}"/>
          </ac:grpSpMkLst>
        </pc:grpChg>
        <pc:grpChg chg="mod">
          <ac:chgData name="Ngô Việt Hoàn" userId="fbf56a55-40aa-4209-bd12-b7fbd6813d40" providerId="ADAL" clId="{71C5F8FA-2476-454B-99FA-39065B7846F2}" dt="2021-11-22T17:00:44.133" v="807" actId="1076"/>
          <ac:grpSpMkLst>
            <pc:docMk/>
            <pc:sldMk cId="518626795" sldId="306"/>
            <ac:grpSpMk id="585" creationId="{00000000-0000-0000-0000-000000000000}"/>
          </ac:grpSpMkLst>
        </pc:grpChg>
        <pc:grpChg chg="mod">
          <ac:chgData name="Ngô Việt Hoàn" userId="fbf56a55-40aa-4209-bd12-b7fbd6813d40" providerId="ADAL" clId="{71C5F8FA-2476-454B-99FA-39065B7846F2}" dt="2021-11-22T17:00:44.133" v="807" actId="1076"/>
          <ac:grpSpMkLst>
            <pc:docMk/>
            <pc:sldMk cId="518626795" sldId="306"/>
            <ac:grpSpMk id="588" creationId="{00000000-0000-0000-0000-000000000000}"/>
          </ac:grpSpMkLst>
        </pc:grpChg>
        <pc:picChg chg="mod">
          <ac:chgData name="Ngô Việt Hoàn" userId="fbf56a55-40aa-4209-bd12-b7fbd6813d40" providerId="ADAL" clId="{71C5F8FA-2476-454B-99FA-39065B7846F2}" dt="2021-11-22T16:59:03.810" v="787" actId="1076"/>
          <ac:picMkLst>
            <pc:docMk/>
            <pc:sldMk cId="518626795" sldId="306"/>
            <ac:picMk id="4" creationId="{00000000-0000-0000-0000-000000000000}"/>
          </ac:picMkLst>
        </pc:picChg>
        <pc:picChg chg="add mod">
          <ac:chgData name="Ngô Việt Hoàn" userId="fbf56a55-40aa-4209-bd12-b7fbd6813d40" providerId="ADAL" clId="{71C5F8FA-2476-454B-99FA-39065B7846F2}" dt="2021-11-22T17:03:36.475" v="834" actId="1076"/>
          <ac:picMkLst>
            <pc:docMk/>
            <pc:sldMk cId="518626795" sldId="306"/>
            <ac:picMk id="181" creationId="{564FC07D-7A72-4DCF-92C3-7FA4F129B6CB}"/>
          </ac:picMkLst>
        </pc:picChg>
        <pc:picChg chg="add mod">
          <ac:chgData name="Ngô Việt Hoàn" userId="fbf56a55-40aa-4209-bd12-b7fbd6813d40" providerId="ADAL" clId="{71C5F8FA-2476-454B-99FA-39065B7846F2}" dt="2021-11-22T17:35:20.891" v="1098" actId="14100"/>
          <ac:picMkLst>
            <pc:docMk/>
            <pc:sldMk cId="518626795" sldId="306"/>
            <ac:picMk id="182" creationId="{4DA135D4-09A2-44DD-9742-ED59C8C787A7}"/>
          </ac:picMkLst>
        </pc:picChg>
      </pc:sldChg>
      <pc:sldChg chg="addSp delSp modSp add mod delAnim modAnim">
        <pc:chgData name="Ngô Việt Hoàn" userId="fbf56a55-40aa-4209-bd12-b7fbd6813d40" providerId="ADAL" clId="{71C5F8FA-2476-454B-99FA-39065B7846F2}" dt="2021-11-23T04:27:45.179" v="1443"/>
        <pc:sldMkLst>
          <pc:docMk/>
          <pc:sldMk cId="3820479260" sldId="308"/>
        </pc:sldMkLst>
        <pc:spChg chg="add del mod">
          <ac:chgData name="Ngô Việt Hoàn" userId="fbf56a55-40aa-4209-bd12-b7fbd6813d40" providerId="ADAL" clId="{71C5F8FA-2476-454B-99FA-39065B7846F2}" dt="2021-11-23T04:18:07.886" v="1402" actId="478"/>
          <ac:spMkLst>
            <pc:docMk/>
            <pc:sldMk cId="3820479260" sldId="308"/>
            <ac:spMk id="12" creationId="{D7DB9F60-221D-40C0-8CD8-939E2BC3E10C}"/>
          </ac:spMkLst>
        </pc:spChg>
        <pc:spChg chg="del">
          <ac:chgData name="Ngô Việt Hoàn" userId="fbf56a55-40aa-4209-bd12-b7fbd6813d40" providerId="ADAL" clId="{71C5F8FA-2476-454B-99FA-39065B7846F2}" dt="2021-11-22T15:48:21.736" v="192" actId="478"/>
          <ac:spMkLst>
            <pc:docMk/>
            <pc:sldMk cId="3820479260" sldId="308"/>
            <ac:spMk id="13" creationId="{00000000-0000-0000-0000-000000000000}"/>
          </ac:spMkLst>
        </pc:spChg>
        <pc:spChg chg="add del mod">
          <ac:chgData name="Ngô Việt Hoàn" userId="fbf56a55-40aa-4209-bd12-b7fbd6813d40" providerId="ADAL" clId="{71C5F8FA-2476-454B-99FA-39065B7846F2}" dt="2021-11-23T04:18:26.375" v="1404"/>
          <ac:spMkLst>
            <pc:docMk/>
            <pc:sldMk cId="3820479260" sldId="308"/>
            <ac:spMk id="13" creationId="{01537042-1F93-4092-8314-ACC4F0BE47D6}"/>
          </ac:spMkLst>
        </pc:spChg>
        <pc:spChg chg="add del mod">
          <ac:chgData name="Ngô Việt Hoàn" userId="fbf56a55-40aa-4209-bd12-b7fbd6813d40" providerId="ADAL" clId="{71C5F8FA-2476-454B-99FA-39065B7846F2}" dt="2021-11-23T04:18:36.780" v="1406"/>
          <ac:spMkLst>
            <pc:docMk/>
            <pc:sldMk cId="3820479260" sldId="308"/>
            <ac:spMk id="14" creationId="{59825B03-FEA6-48E8-AE99-FAEA06440C8D}"/>
          </ac:spMkLst>
        </pc:spChg>
        <pc:spChg chg="mod">
          <ac:chgData name="Ngô Việt Hoàn" userId="fbf56a55-40aa-4209-bd12-b7fbd6813d40" providerId="ADAL" clId="{71C5F8FA-2476-454B-99FA-39065B7846F2}" dt="2021-11-23T04:19:00.254" v="1411" actId="1076"/>
          <ac:spMkLst>
            <pc:docMk/>
            <pc:sldMk cId="3820479260" sldId="308"/>
            <ac:spMk id="16" creationId="{BFBEB7D1-E8CB-4187-B1AC-5FCC71EBA229}"/>
          </ac:spMkLst>
        </pc:spChg>
        <pc:spChg chg="mod">
          <ac:chgData name="Ngô Việt Hoàn" userId="fbf56a55-40aa-4209-bd12-b7fbd6813d40" providerId="ADAL" clId="{71C5F8FA-2476-454B-99FA-39065B7846F2}" dt="2021-11-23T04:18:56.876" v="1410" actId="14100"/>
          <ac:spMkLst>
            <pc:docMk/>
            <pc:sldMk cId="3820479260" sldId="308"/>
            <ac:spMk id="17" creationId="{F24910A2-8669-4906-9193-E2EB3013A598}"/>
          </ac:spMkLst>
        </pc:spChg>
        <pc:spChg chg="mod">
          <ac:chgData name="Ngô Việt Hoàn" userId="fbf56a55-40aa-4209-bd12-b7fbd6813d40" providerId="ADAL" clId="{71C5F8FA-2476-454B-99FA-39065B7846F2}" dt="2021-11-22T16:05:46.048" v="233" actId="1076"/>
          <ac:spMkLst>
            <pc:docMk/>
            <pc:sldMk cId="3820479260" sldId="308"/>
            <ac:spMk id="35" creationId="{00000000-0000-0000-0000-000000000000}"/>
          </ac:spMkLst>
        </pc:spChg>
        <pc:spChg chg="mod">
          <ac:chgData name="Ngô Việt Hoàn" userId="fbf56a55-40aa-4209-bd12-b7fbd6813d40" providerId="ADAL" clId="{71C5F8FA-2476-454B-99FA-39065B7846F2}" dt="2021-11-22T17:15:55.203" v="949" actId="6549"/>
          <ac:spMkLst>
            <pc:docMk/>
            <pc:sldMk cId="3820479260" sldId="308"/>
            <ac:spMk id="38"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39"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0"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1"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2"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3"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4"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5"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6"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7"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8"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9"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0"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1"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2"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3"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4"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5"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6"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7"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8"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9"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2"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3"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4"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5"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6"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68"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1"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2"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3"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4"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5"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6"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7"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8"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9"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0"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1"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2"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3"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4"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5"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6"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7"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8"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9"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0"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1"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2"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5"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6"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7"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8"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9" creationId="{00000000-0000-0000-0000-000000000000}"/>
          </ac:spMkLst>
        </pc:spChg>
        <pc:spChg chg="del mod">
          <ac:chgData name="Ngô Việt Hoàn" userId="fbf56a55-40aa-4209-bd12-b7fbd6813d40" providerId="ADAL" clId="{71C5F8FA-2476-454B-99FA-39065B7846F2}" dt="2021-11-22T17:14:04.038" v="911" actId="478"/>
          <ac:spMkLst>
            <pc:docMk/>
            <pc:sldMk cId="3820479260" sldId="308"/>
            <ac:spMk id="101"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04"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05"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06"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07"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08"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09"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0"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1"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2"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3"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4"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15"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6"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17"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8"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9"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20" creationId="{00000000-0000-0000-0000-000000000000}"/>
          </ac:spMkLst>
        </pc:spChg>
        <pc:spChg chg="del mod">
          <ac:chgData name="Ngô Việt Hoàn" userId="fbf56a55-40aa-4209-bd12-b7fbd6813d40" providerId="ADAL" clId="{71C5F8FA-2476-454B-99FA-39065B7846F2}" dt="2021-11-22T17:13:50.203" v="907" actId="478"/>
          <ac:spMkLst>
            <pc:docMk/>
            <pc:sldMk cId="3820479260" sldId="308"/>
            <ac:spMk id="121"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2"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3"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4"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5"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28"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9"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30" creationId="{00000000-0000-0000-0000-000000000000}"/>
          </ac:spMkLst>
        </pc:spChg>
        <pc:spChg chg="del mod">
          <ac:chgData name="Ngô Việt Hoàn" userId="fbf56a55-40aa-4209-bd12-b7fbd6813d40" providerId="ADAL" clId="{71C5F8FA-2476-454B-99FA-39065B7846F2}" dt="2021-11-22T17:14:07.375" v="912" actId="478"/>
          <ac:spMkLst>
            <pc:docMk/>
            <pc:sldMk cId="3820479260" sldId="308"/>
            <ac:spMk id="131"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32" creationId="{00000000-0000-0000-0000-000000000000}"/>
          </ac:spMkLst>
        </pc:spChg>
        <pc:spChg chg="mod">
          <ac:chgData name="Ngô Việt Hoàn" userId="fbf56a55-40aa-4209-bd12-b7fbd6813d40" providerId="ADAL" clId="{71C5F8FA-2476-454B-99FA-39065B7846F2}" dt="2021-11-23T04:26:55.871" v="1434" actId="1076"/>
          <ac:spMkLst>
            <pc:docMk/>
            <pc:sldMk cId="3820479260" sldId="308"/>
            <ac:spMk id="133" creationId="{5ADA6FB7-E037-47EF-9D83-968A50E1D13F}"/>
          </ac:spMkLst>
        </pc:spChg>
        <pc:spChg chg="add mod">
          <ac:chgData name="Ngô Việt Hoàn" userId="fbf56a55-40aa-4209-bd12-b7fbd6813d40" providerId="ADAL" clId="{71C5F8FA-2476-454B-99FA-39065B7846F2}" dt="2021-11-23T04:19:22.646" v="1416" actId="14100"/>
          <ac:spMkLst>
            <pc:docMk/>
            <pc:sldMk cId="3820479260" sldId="308"/>
            <ac:spMk id="134" creationId="{CF34BA56-C1FB-45F5-877E-7C5AC66D6E4F}"/>
          </ac:spMkLst>
        </pc:spChg>
        <pc:spChg chg="add del">
          <ac:chgData name="Ngô Việt Hoàn" userId="fbf56a55-40aa-4209-bd12-b7fbd6813d40" providerId="ADAL" clId="{71C5F8FA-2476-454B-99FA-39065B7846F2}" dt="2021-11-22T16:02:08.282" v="196" actId="22"/>
          <ac:spMkLst>
            <pc:docMk/>
            <pc:sldMk cId="3820479260" sldId="308"/>
            <ac:spMk id="135" creationId="{1C4A28F1-108B-4773-B237-22BA32E1EB75}"/>
          </ac:spMkLst>
        </pc:spChg>
        <pc:spChg chg="add del mod">
          <ac:chgData name="Ngô Việt Hoàn" userId="fbf56a55-40aa-4209-bd12-b7fbd6813d40" providerId="ADAL" clId="{71C5F8FA-2476-454B-99FA-39065B7846F2}" dt="2021-11-23T04:19:03.136" v="1412" actId="478"/>
          <ac:spMkLst>
            <pc:docMk/>
            <pc:sldMk cId="3820479260" sldId="308"/>
            <ac:spMk id="136" creationId="{A4F9CABE-FA40-4102-B957-8FD61241B9CE}"/>
          </ac:spMkLst>
        </pc:spChg>
        <pc:spChg chg="mod">
          <ac:chgData name="Ngô Việt Hoàn" userId="fbf56a55-40aa-4209-bd12-b7fbd6813d40" providerId="ADAL" clId="{71C5F8FA-2476-454B-99FA-39065B7846F2}" dt="2021-11-22T16:13:37.183" v="343" actId="1076"/>
          <ac:spMkLst>
            <pc:docMk/>
            <pc:sldMk cId="3820479260" sldId="308"/>
            <ac:spMk id="139" creationId="{58E388BE-7CD5-4349-B345-3EDB7147B2DD}"/>
          </ac:spMkLst>
        </pc:spChg>
        <pc:spChg chg="mod">
          <ac:chgData name="Ngô Việt Hoàn" userId="fbf56a55-40aa-4209-bd12-b7fbd6813d40" providerId="ADAL" clId="{71C5F8FA-2476-454B-99FA-39065B7846F2}" dt="2021-11-22T16:13:37.183" v="343" actId="1076"/>
          <ac:spMkLst>
            <pc:docMk/>
            <pc:sldMk cId="3820479260" sldId="308"/>
            <ac:spMk id="140" creationId="{BE8E7D70-2107-49FD-8278-E2146F0CA208}"/>
          </ac:spMkLst>
        </pc:spChg>
        <pc:spChg chg="mod">
          <ac:chgData name="Ngô Việt Hoàn" userId="fbf56a55-40aa-4209-bd12-b7fbd6813d40" providerId="ADAL" clId="{71C5F8FA-2476-454B-99FA-39065B7846F2}" dt="2021-11-22T16:13:37.183" v="343" actId="1076"/>
          <ac:spMkLst>
            <pc:docMk/>
            <pc:sldMk cId="3820479260" sldId="308"/>
            <ac:spMk id="141" creationId="{F7839D97-3B19-4D5F-AA8C-B3C7F7A35E12}"/>
          </ac:spMkLst>
        </pc:spChg>
        <pc:spChg chg="mod">
          <ac:chgData name="Ngô Việt Hoàn" userId="fbf56a55-40aa-4209-bd12-b7fbd6813d40" providerId="ADAL" clId="{71C5F8FA-2476-454B-99FA-39065B7846F2}" dt="2021-11-22T16:13:37.183" v="343" actId="1076"/>
          <ac:spMkLst>
            <pc:docMk/>
            <pc:sldMk cId="3820479260" sldId="308"/>
            <ac:spMk id="142" creationId="{0A3744A0-59D1-46C3-8705-5EB891487E0A}"/>
          </ac:spMkLst>
        </pc:spChg>
        <pc:spChg chg="add del mod">
          <ac:chgData name="Ngô Việt Hoàn" userId="fbf56a55-40aa-4209-bd12-b7fbd6813d40" providerId="ADAL" clId="{71C5F8FA-2476-454B-99FA-39065B7846F2}" dt="2021-11-22T16:13:45.822" v="348"/>
          <ac:spMkLst>
            <pc:docMk/>
            <pc:sldMk cId="3820479260" sldId="308"/>
            <ac:spMk id="143" creationId="{309F2AD0-149C-4277-AE87-092693BE71D4}"/>
          </ac:spMkLst>
        </pc:spChg>
        <pc:spChg chg="mod">
          <ac:chgData name="Ngô Việt Hoàn" userId="fbf56a55-40aa-4209-bd12-b7fbd6813d40" providerId="ADAL" clId="{71C5F8FA-2476-454B-99FA-39065B7846F2}" dt="2021-11-22T17:11:32.319" v="890"/>
          <ac:spMkLst>
            <pc:docMk/>
            <pc:sldMk cId="3820479260" sldId="308"/>
            <ac:spMk id="146" creationId="{3B72745D-5BE0-43F5-9325-21D4484E0B97}"/>
          </ac:spMkLst>
        </pc:spChg>
        <pc:spChg chg="mod">
          <ac:chgData name="Ngô Việt Hoàn" userId="fbf56a55-40aa-4209-bd12-b7fbd6813d40" providerId="ADAL" clId="{71C5F8FA-2476-454B-99FA-39065B7846F2}" dt="2021-11-22T17:11:32.319" v="890"/>
          <ac:spMkLst>
            <pc:docMk/>
            <pc:sldMk cId="3820479260" sldId="308"/>
            <ac:spMk id="148" creationId="{EA6A895B-D660-41AB-8440-AE91B0A7FBD9}"/>
          </ac:spMkLst>
        </pc:spChg>
        <pc:spChg chg="mod">
          <ac:chgData name="Ngô Việt Hoàn" userId="fbf56a55-40aa-4209-bd12-b7fbd6813d40" providerId="ADAL" clId="{71C5F8FA-2476-454B-99FA-39065B7846F2}" dt="2021-11-22T17:11:32.319" v="890"/>
          <ac:spMkLst>
            <pc:docMk/>
            <pc:sldMk cId="3820479260" sldId="308"/>
            <ac:spMk id="149" creationId="{96041254-8C88-49E2-BC2C-EADCDE9B8068}"/>
          </ac:spMkLst>
        </pc:spChg>
        <pc:spChg chg="add del mod">
          <ac:chgData name="Ngô Việt Hoàn" userId="fbf56a55-40aa-4209-bd12-b7fbd6813d40" providerId="ADAL" clId="{71C5F8FA-2476-454B-99FA-39065B7846F2}" dt="2021-11-22T17:12:37.931" v="903" actId="22"/>
          <ac:spMkLst>
            <pc:docMk/>
            <pc:sldMk cId="3820479260" sldId="308"/>
            <ac:spMk id="150" creationId="{1BB4583F-2F94-4FE0-A55B-814A87BA9858}"/>
          </ac:spMkLst>
        </pc:spChg>
        <pc:spChg chg="add del mod">
          <ac:chgData name="Ngô Việt Hoàn" userId="fbf56a55-40aa-4209-bd12-b7fbd6813d40" providerId="ADAL" clId="{71C5F8FA-2476-454B-99FA-39065B7846F2}" dt="2021-11-22T17:14:42.478" v="931" actId="22"/>
          <ac:spMkLst>
            <pc:docMk/>
            <pc:sldMk cId="3820479260" sldId="308"/>
            <ac:spMk id="152" creationId="{CFFFBF8E-F7ED-418C-803F-5E8B999B539D}"/>
          </ac:spMkLst>
        </pc:spChg>
        <pc:spChg chg="add mod">
          <ac:chgData name="Ngô Việt Hoàn" userId="fbf56a55-40aa-4209-bd12-b7fbd6813d40" providerId="ADAL" clId="{71C5F8FA-2476-454B-99FA-39065B7846F2}" dt="2021-11-23T04:26:18.332" v="1422" actId="403"/>
          <ac:spMkLst>
            <pc:docMk/>
            <pc:sldMk cId="3820479260" sldId="308"/>
            <ac:spMk id="153" creationId="{76960587-0C70-4D96-9063-32FC3F02CEE6}"/>
          </ac:spMkLst>
        </pc:spChg>
        <pc:spChg chg="add mod">
          <ac:chgData name="Ngô Việt Hoàn" userId="fbf56a55-40aa-4209-bd12-b7fbd6813d40" providerId="ADAL" clId="{71C5F8FA-2476-454B-99FA-39065B7846F2}" dt="2021-11-23T04:26:28.532" v="1426" actId="403"/>
          <ac:spMkLst>
            <pc:docMk/>
            <pc:sldMk cId="3820479260" sldId="308"/>
            <ac:spMk id="154" creationId="{95A4276E-890C-431B-AEBD-31BB8173B802}"/>
          </ac:spMkLst>
        </pc:spChg>
        <pc:spChg chg="add mod">
          <ac:chgData name="Ngô Việt Hoàn" userId="fbf56a55-40aa-4209-bd12-b7fbd6813d40" providerId="ADAL" clId="{71C5F8FA-2476-454B-99FA-39065B7846F2}" dt="2021-11-23T04:26:35.891" v="1428" actId="1076"/>
          <ac:spMkLst>
            <pc:docMk/>
            <pc:sldMk cId="3820479260" sldId="308"/>
            <ac:spMk id="155" creationId="{211A70DF-1358-44D8-9430-0483D2FEA9C7}"/>
          </ac:spMkLst>
        </pc:spChg>
        <pc:grpChg chg="add mod">
          <ac:chgData name="Ngô Việt Hoàn" userId="fbf56a55-40aa-4209-bd12-b7fbd6813d40" providerId="ADAL" clId="{71C5F8FA-2476-454B-99FA-39065B7846F2}" dt="2021-11-23T04:19:27.557" v="1417" actId="1076"/>
          <ac:grpSpMkLst>
            <pc:docMk/>
            <pc:sldMk cId="3820479260" sldId="308"/>
            <ac:grpSpMk id="15" creationId="{255F8490-F111-486A-B6FA-A3908A801AE1}"/>
          </ac:grpSpMkLst>
        </pc:grpChg>
        <pc:grpChg chg="del mod">
          <ac:chgData name="Ngô Việt Hoàn" userId="fbf56a55-40aa-4209-bd12-b7fbd6813d40" providerId="ADAL" clId="{71C5F8FA-2476-454B-99FA-39065B7846F2}" dt="2021-11-22T17:15:57.073" v="950" actId="478"/>
          <ac:grpSpMkLst>
            <pc:docMk/>
            <pc:sldMk cId="3820479260" sldId="308"/>
            <ac:grpSpMk id="34" creationId="{00000000-0000-0000-0000-000000000000}"/>
          </ac:grpSpMkLst>
        </pc:grpChg>
        <pc:grpChg chg="mod">
          <ac:chgData name="Ngô Việt Hoàn" userId="fbf56a55-40aa-4209-bd12-b7fbd6813d40" providerId="ADAL" clId="{71C5F8FA-2476-454B-99FA-39065B7846F2}" dt="2021-11-22T16:05:46.048" v="233" actId="1076"/>
          <ac:grpSpMkLst>
            <pc:docMk/>
            <pc:sldMk cId="3820479260" sldId="308"/>
            <ac:grpSpMk id="36" creationId="{00000000-0000-0000-0000-000000000000}"/>
          </ac:grpSpMkLst>
        </pc:grpChg>
        <pc:grpChg chg="mod">
          <ac:chgData name="Ngô Việt Hoàn" userId="fbf56a55-40aa-4209-bd12-b7fbd6813d40" providerId="ADAL" clId="{71C5F8FA-2476-454B-99FA-39065B7846F2}" dt="2021-11-22T16:05:46.048" v="233" actId="1076"/>
          <ac:grpSpMkLst>
            <pc:docMk/>
            <pc:sldMk cId="3820479260" sldId="308"/>
            <ac:grpSpMk id="37" creationId="{00000000-0000-0000-0000-000000000000}"/>
          </ac:grpSpMkLst>
        </pc:grpChg>
        <pc:grpChg chg="mod">
          <ac:chgData name="Ngô Việt Hoàn" userId="fbf56a55-40aa-4209-bd12-b7fbd6813d40" providerId="ADAL" clId="{71C5F8FA-2476-454B-99FA-39065B7846F2}" dt="2021-11-22T16:05:46.048" v="233" actId="1076"/>
          <ac:grpSpMkLst>
            <pc:docMk/>
            <pc:sldMk cId="3820479260" sldId="308"/>
            <ac:grpSpMk id="60" creationId="{00000000-0000-0000-0000-000000000000}"/>
          </ac:grpSpMkLst>
        </pc:grpChg>
        <pc:grpChg chg="mod">
          <ac:chgData name="Ngô Việt Hoàn" userId="fbf56a55-40aa-4209-bd12-b7fbd6813d40" providerId="ADAL" clId="{71C5F8FA-2476-454B-99FA-39065B7846F2}" dt="2021-11-22T16:05:46.048" v="233" actId="1076"/>
          <ac:grpSpMkLst>
            <pc:docMk/>
            <pc:sldMk cId="3820479260" sldId="308"/>
            <ac:grpSpMk id="61" creationId="{00000000-0000-0000-0000-000000000000}"/>
          </ac:grpSpMkLst>
        </pc:grpChg>
        <pc:grpChg chg="del mod">
          <ac:chgData name="Ngô Việt Hoàn" userId="fbf56a55-40aa-4209-bd12-b7fbd6813d40" providerId="ADAL" clId="{71C5F8FA-2476-454B-99FA-39065B7846F2}" dt="2021-11-22T17:15:33.021" v="944" actId="478"/>
          <ac:grpSpMkLst>
            <pc:docMk/>
            <pc:sldMk cId="3820479260" sldId="308"/>
            <ac:grpSpMk id="67" creationId="{00000000-0000-0000-0000-000000000000}"/>
          </ac:grpSpMkLst>
        </pc:grpChg>
        <pc:grpChg chg="mod">
          <ac:chgData name="Ngô Việt Hoàn" userId="fbf56a55-40aa-4209-bd12-b7fbd6813d40" providerId="ADAL" clId="{71C5F8FA-2476-454B-99FA-39065B7846F2}" dt="2021-11-22T16:05:41.776" v="232" actId="1076"/>
          <ac:grpSpMkLst>
            <pc:docMk/>
            <pc:sldMk cId="3820479260" sldId="308"/>
            <ac:grpSpMk id="69" creationId="{00000000-0000-0000-0000-000000000000}"/>
          </ac:grpSpMkLst>
        </pc:grpChg>
        <pc:grpChg chg="mod">
          <ac:chgData name="Ngô Việt Hoàn" userId="fbf56a55-40aa-4209-bd12-b7fbd6813d40" providerId="ADAL" clId="{71C5F8FA-2476-454B-99FA-39065B7846F2}" dt="2021-11-22T16:05:41.776" v="232" actId="1076"/>
          <ac:grpSpMkLst>
            <pc:docMk/>
            <pc:sldMk cId="3820479260" sldId="308"/>
            <ac:grpSpMk id="70" creationId="{00000000-0000-0000-0000-000000000000}"/>
          </ac:grpSpMkLst>
        </pc:grpChg>
        <pc:grpChg chg="mod">
          <ac:chgData name="Ngô Việt Hoàn" userId="fbf56a55-40aa-4209-bd12-b7fbd6813d40" providerId="ADAL" clId="{71C5F8FA-2476-454B-99FA-39065B7846F2}" dt="2021-11-22T16:05:41.776" v="232" actId="1076"/>
          <ac:grpSpMkLst>
            <pc:docMk/>
            <pc:sldMk cId="3820479260" sldId="308"/>
            <ac:grpSpMk id="93" creationId="{00000000-0000-0000-0000-000000000000}"/>
          </ac:grpSpMkLst>
        </pc:grpChg>
        <pc:grpChg chg="mod">
          <ac:chgData name="Ngô Việt Hoàn" userId="fbf56a55-40aa-4209-bd12-b7fbd6813d40" providerId="ADAL" clId="{71C5F8FA-2476-454B-99FA-39065B7846F2}" dt="2021-11-22T16:05:41.776" v="232" actId="1076"/>
          <ac:grpSpMkLst>
            <pc:docMk/>
            <pc:sldMk cId="3820479260" sldId="308"/>
            <ac:grpSpMk id="94" creationId="{00000000-0000-0000-0000-000000000000}"/>
          </ac:grpSpMkLst>
        </pc:grpChg>
        <pc:grpChg chg="add del mod">
          <ac:chgData name="Ngô Việt Hoàn" userId="fbf56a55-40aa-4209-bd12-b7fbd6813d40" providerId="ADAL" clId="{71C5F8FA-2476-454B-99FA-39065B7846F2}" dt="2021-11-22T17:14:04.038" v="911" actId="478"/>
          <ac:grpSpMkLst>
            <pc:docMk/>
            <pc:sldMk cId="3820479260" sldId="308"/>
            <ac:grpSpMk id="100" creationId="{00000000-0000-0000-0000-000000000000}"/>
          </ac:grpSpMkLst>
        </pc:grpChg>
        <pc:grpChg chg="add del mod">
          <ac:chgData name="Ngô Việt Hoàn" userId="fbf56a55-40aa-4209-bd12-b7fbd6813d40" providerId="ADAL" clId="{71C5F8FA-2476-454B-99FA-39065B7846F2}" dt="2021-11-22T17:15:12.624" v="938" actId="478"/>
          <ac:grpSpMkLst>
            <pc:docMk/>
            <pc:sldMk cId="3820479260" sldId="308"/>
            <ac:grpSpMk id="102" creationId="{00000000-0000-0000-0000-000000000000}"/>
          </ac:grpSpMkLst>
        </pc:grpChg>
        <pc:grpChg chg="add del mod">
          <ac:chgData name="Ngô Việt Hoàn" userId="fbf56a55-40aa-4209-bd12-b7fbd6813d40" providerId="ADAL" clId="{71C5F8FA-2476-454B-99FA-39065B7846F2}" dt="2021-11-22T17:14:59.174" v="935" actId="1076"/>
          <ac:grpSpMkLst>
            <pc:docMk/>
            <pc:sldMk cId="3820479260" sldId="308"/>
            <ac:grpSpMk id="103" creationId="{00000000-0000-0000-0000-000000000000}"/>
          </ac:grpSpMkLst>
        </pc:grpChg>
        <pc:grpChg chg="del mod">
          <ac:chgData name="Ngô Việt Hoàn" userId="fbf56a55-40aa-4209-bd12-b7fbd6813d40" providerId="ADAL" clId="{71C5F8FA-2476-454B-99FA-39065B7846F2}" dt="2021-11-22T17:14:07.375" v="912" actId="478"/>
          <ac:grpSpMkLst>
            <pc:docMk/>
            <pc:sldMk cId="3820479260" sldId="308"/>
            <ac:grpSpMk id="126" creationId="{00000000-0000-0000-0000-000000000000}"/>
          </ac:grpSpMkLst>
        </pc:grpChg>
        <pc:grpChg chg="mod">
          <ac:chgData name="Ngô Việt Hoàn" userId="fbf56a55-40aa-4209-bd12-b7fbd6813d40" providerId="ADAL" clId="{71C5F8FA-2476-454B-99FA-39065B7846F2}" dt="2021-11-22T17:14:59.174" v="935" actId="1076"/>
          <ac:grpSpMkLst>
            <pc:docMk/>
            <pc:sldMk cId="3820479260" sldId="308"/>
            <ac:grpSpMk id="127" creationId="{00000000-0000-0000-0000-000000000000}"/>
          </ac:grpSpMkLst>
        </pc:grpChg>
        <pc:grpChg chg="add del mod">
          <ac:chgData name="Ngô Việt Hoàn" userId="fbf56a55-40aa-4209-bd12-b7fbd6813d40" providerId="ADAL" clId="{71C5F8FA-2476-454B-99FA-39065B7846F2}" dt="2021-11-22T16:13:45.822" v="348"/>
          <ac:grpSpMkLst>
            <pc:docMk/>
            <pc:sldMk cId="3820479260" sldId="308"/>
            <ac:grpSpMk id="137" creationId="{984401FD-6A56-4180-8BE2-9563E4DC599D}"/>
          </ac:grpSpMkLst>
        </pc:grpChg>
        <pc:grpChg chg="add del mod">
          <ac:chgData name="Ngô Việt Hoàn" userId="fbf56a55-40aa-4209-bd12-b7fbd6813d40" providerId="ADAL" clId="{71C5F8FA-2476-454B-99FA-39065B7846F2}" dt="2021-11-22T17:12:39.640" v="904" actId="478"/>
          <ac:grpSpMkLst>
            <pc:docMk/>
            <pc:sldMk cId="3820479260" sldId="308"/>
            <ac:grpSpMk id="145" creationId="{4AF5C54A-5AC7-4AD5-9825-0F3D6305EBFD}"/>
          </ac:grpSpMkLst>
        </pc:grpChg>
        <pc:grpChg chg="mod">
          <ac:chgData name="Ngô Việt Hoàn" userId="fbf56a55-40aa-4209-bd12-b7fbd6813d40" providerId="ADAL" clId="{71C5F8FA-2476-454B-99FA-39065B7846F2}" dt="2021-11-22T17:11:32.319" v="890"/>
          <ac:grpSpMkLst>
            <pc:docMk/>
            <pc:sldMk cId="3820479260" sldId="308"/>
            <ac:grpSpMk id="147" creationId="{6BF5ABA7-A8DE-434E-9D9C-453BAEBEA88B}"/>
          </ac:grpSpMkLst>
        </pc:grpChg>
        <pc:picChg chg="add del mod">
          <ac:chgData name="Ngô Việt Hoàn" userId="fbf56a55-40aa-4209-bd12-b7fbd6813d40" providerId="ADAL" clId="{71C5F8FA-2476-454B-99FA-39065B7846F2}" dt="2021-11-23T04:26:51.242" v="1433" actId="1076"/>
          <ac:picMkLst>
            <pc:docMk/>
            <pc:sldMk cId="3820479260" sldId="308"/>
            <ac:picMk id="4" creationId="{00000000-0000-0000-0000-000000000000}"/>
          </ac:picMkLst>
        </pc:picChg>
        <pc:picChg chg="add del mod">
          <ac:chgData name="Ngô Việt Hoàn" userId="fbf56a55-40aa-4209-bd12-b7fbd6813d40" providerId="ADAL" clId="{71C5F8FA-2476-454B-99FA-39065B7846F2}" dt="2021-11-22T17:46:22.328" v="1189" actId="478"/>
          <ac:picMkLst>
            <pc:docMk/>
            <pc:sldMk cId="3820479260" sldId="308"/>
            <ac:picMk id="10" creationId="{7800C4C8-83A7-4CC7-9901-34CD6EDE998C}"/>
          </ac:picMkLst>
        </pc:picChg>
        <pc:picChg chg="mod">
          <ac:chgData name="Ngô Việt Hoàn" userId="fbf56a55-40aa-4209-bd12-b7fbd6813d40" providerId="ADAL" clId="{71C5F8FA-2476-454B-99FA-39065B7846F2}" dt="2021-11-22T16:13:37.183" v="343" actId="1076"/>
          <ac:picMkLst>
            <pc:docMk/>
            <pc:sldMk cId="3820479260" sldId="308"/>
            <ac:picMk id="138" creationId="{2E541620-DB40-480E-857A-F7A922B70F48}"/>
          </ac:picMkLst>
        </pc:picChg>
        <pc:picChg chg="add del mod">
          <ac:chgData name="Ngô Việt Hoàn" userId="fbf56a55-40aa-4209-bd12-b7fbd6813d40" providerId="ADAL" clId="{71C5F8FA-2476-454B-99FA-39065B7846F2}" dt="2021-11-22T16:13:52.007" v="350"/>
          <ac:picMkLst>
            <pc:docMk/>
            <pc:sldMk cId="3820479260" sldId="308"/>
            <ac:picMk id="144" creationId="{B8D1E317-A5AE-4955-AB5C-05FFD5B8D26B}"/>
          </ac:picMkLst>
        </pc:picChg>
        <pc:picChg chg="add mod">
          <ac:chgData name="Ngô Việt Hoàn" userId="fbf56a55-40aa-4209-bd12-b7fbd6813d40" providerId="ADAL" clId="{71C5F8FA-2476-454B-99FA-39065B7846F2}" dt="2021-11-23T04:27:02.612" v="1435" actId="1076"/>
          <ac:picMkLst>
            <pc:docMk/>
            <pc:sldMk cId="3820479260" sldId="308"/>
            <ac:picMk id="151" creationId="{61A87DFA-8FA8-4416-8E6E-3544E25ABA29}"/>
          </ac:picMkLst>
        </pc:picChg>
        <pc:picChg chg="add mod">
          <ac:chgData name="Ngô Việt Hoàn" userId="fbf56a55-40aa-4209-bd12-b7fbd6813d40" providerId="ADAL" clId="{71C5F8FA-2476-454B-99FA-39065B7846F2}" dt="2021-11-23T04:27:04.913" v="1436" actId="1076"/>
          <ac:picMkLst>
            <pc:docMk/>
            <pc:sldMk cId="3820479260" sldId="308"/>
            <ac:picMk id="156" creationId="{D4A41E34-E649-494B-B451-61FD8333D8AD}"/>
          </ac:picMkLst>
        </pc:picChg>
        <pc:picChg chg="add mod">
          <ac:chgData name="Ngô Việt Hoàn" userId="fbf56a55-40aa-4209-bd12-b7fbd6813d40" providerId="ADAL" clId="{71C5F8FA-2476-454B-99FA-39065B7846F2}" dt="2021-11-23T04:27:06.705" v="1437" actId="1076"/>
          <ac:picMkLst>
            <pc:docMk/>
            <pc:sldMk cId="3820479260" sldId="308"/>
            <ac:picMk id="157" creationId="{EE358C59-B86B-4DE8-A8C4-913AD2C888FE}"/>
          </ac:picMkLst>
        </pc:picChg>
        <pc:picChg chg="del">
          <ac:chgData name="Ngô Việt Hoàn" userId="fbf56a55-40aa-4209-bd12-b7fbd6813d40" providerId="ADAL" clId="{71C5F8FA-2476-454B-99FA-39065B7846F2}" dt="2021-11-22T16:01:33.828" v="194" actId="478"/>
          <ac:picMkLst>
            <pc:docMk/>
            <pc:sldMk cId="3820479260" sldId="308"/>
            <ac:picMk id="5122" creationId="{00000000-0000-0000-0000-000000000000}"/>
          </ac:picMkLst>
        </pc:picChg>
      </pc:sldChg>
      <pc:sldChg chg="del">
        <pc:chgData name="Ngô Việt Hoàn" userId="fbf56a55-40aa-4209-bd12-b7fbd6813d40" providerId="ADAL" clId="{71C5F8FA-2476-454B-99FA-39065B7846F2}" dt="2021-11-22T16:54:47.483" v="765" actId="2696"/>
        <pc:sldMkLst>
          <pc:docMk/>
          <pc:sldMk cId="429732968" sldId="317"/>
        </pc:sldMkLst>
      </pc:sldChg>
      <pc:sldChg chg="addSp delSp modSp mod delAnim modAnim">
        <pc:chgData name="Ngô Việt Hoàn" userId="fbf56a55-40aa-4209-bd12-b7fbd6813d40" providerId="ADAL" clId="{71C5F8FA-2476-454B-99FA-39065B7846F2}" dt="2021-11-23T07:39:47.796" v="1832" actId="1076"/>
        <pc:sldMkLst>
          <pc:docMk/>
          <pc:sldMk cId="3932226486" sldId="318"/>
        </pc:sldMkLst>
        <pc:spChg chg="mod">
          <ac:chgData name="Ngô Việt Hoàn" userId="fbf56a55-40aa-4209-bd12-b7fbd6813d40" providerId="ADAL" clId="{71C5F8FA-2476-454B-99FA-39065B7846F2}" dt="2021-11-22T15:08:58.695" v="8" actId="14100"/>
          <ac:spMkLst>
            <pc:docMk/>
            <pc:sldMk cId="3932226486" sldId="318"/>
            <ac:spMk id="3" creationId="{00000000-0000-0000-0000-000000000000}"/>
          </ac:spMkLst>
        </pc:spChg>
        <pc:spChg chg="add mod">
          <ac:chgData name="Ngô Việt Hoàn" userId="fbf56a55-40aa-4209-bd12-b7fbd6813d40" providerId="ADAL" clId="{71C5F8FA-2476-454B-99FA-39065B7846F2}" dt="2021-11-23T07:39:47.796" v="1832" actId="1076"/>
          <ac:spMkLst>
            <pc:docMk/>
            <pc:sldMk cId="3932226486" sldId="318"/>
            <ac:spMk id="5" creationId="{D8C4281D-355F-4AEE-897C-68DDAD932F26}"/>
          </ac:spMkLst>
        </pc:spChg>
        <pc:spChg chg="mod">
          <ac:chgData name="Ngô Việt Hoàn" userId="fbf56a55-40aa-4209-bd12-b7fbd6813d40" providerId="ADAL" clId="{71C5F8FA-2476-454B-99FA-39065B7846F2}" dt="2021-11-23T07:39:46.776" v="1831" actId="1076"/>
          <ac:spMkLst>
            <pc:docMk/>
            <pc:sldMk cId="3932226486" sldId="318"/>
            <ac:spMk id="6" creationId="{2A1EF4ED-9110-464B-8B23-9C049053CE8C}"/>
          </ac:spMkLst>
        </pc:spChg>
        <pc:spChg chg="add del mod">
          <ac:chgData name="Ngô Việt Hoàn" userId="fbf56a55-40aa-4209-bd12-b7fbd6813d40" providerId="ADAL" clId="{71C5F8FA-2476-454B-99FA-39065B7846F2}" dt="2021-11-22T15:12:08.737" v="72" actId="478"/>
          <ac:spMkLst>
            <pc:docMk/>
            <pc:sldMk cId="3932226486" sldId="318"/>
            <ac:spMk id="7" creationId="{EE994C5F-D2D4-4F85-8D19-01BBEB7E88F0}"/>
          </ac:spMkLst>
        </pc:spChg>
        <pc:spChg chg="add mod">
          <ac:chgData name="Ngô Việt Hoàn" userId="fbf56a55-40aa-4209-bd12-b7fbd6813d40" providerId="ADAL" clId="{71C5F8FA-2476-454B-99FA-39065B7846F2}" dt="2021-11-22T15:13:05.794" v="80" actId="1076"/>
          <ac:spMkLst>
            <pc:docMk/>
            <pc:sldMk cId="3932226486" sldId="318"/>
            <ac:spMk id="8" creationId="{AF6DEB2F-726D-41DB-9A0C-021D119CE65D}"/>
          </ac:spMkLst>
        </pc:spChg>
      </pc:sldChg>
      <pc:sldChg chg="addSp delSp modSp mod modAnim">
        <pc:chgData name="Ngô Việt Hoàn" userId="fbf56a55-40aa-4209-bd12-b7fbd6813d40" providerId="ADAL" clId="{71C5F8FA-2476-454B-99FA-39065B7846F2}" dt="2021-11-23T05:59:30.184" v="1768" actId="14100"/>
        <pc:sldMkLst>
          <pc:docMk/>
          <pc:sldMk cId="3100920120" sldId="319"/>
        </pc:sldMkLst>
        <pc:spChg chg="mod">
          <ac:chgData name="Ngô Việt Hoàn" userId="fbf56a55-40aa-4209-bd12-b7fbd6813d40" providerId="ADAL" clId="{71C5F8FA-2476-454B-99FA-39065B7846F2}" dt="2021-11-23T05:58:25.732" v="1755" actId="1076"/>
          <ac:spMkLst>
            <pc:docMk/>
            <pc:sldMk cId="3100920120" sldId="319"/>
            <ac:spMk id="3" creationId="{00000000-0000-0000-0000-000000000000}"/>
          </ac:spMkLst>
        </pc:spChg>
        <pc:spChg chg="add del mod">
          <ac:chgData name="Ngô Việt Hoàn" userId="fbf56a55-40aa-4209-bd12-b7fbd6813d40" providerId="ADAL" clId="{71C5F8FA-2476-454B-99FA-39065B7846F2}" dt="2021-11-22T15:14:02.919" v="83"/>
          <ac:spMkLst>
            <pc:docMk/>
            <pc:sldMk cId="3100920120" sldId="319"/>
            <ac:spMk id="5" creationId="{77B73111-1DC8-4DD9-B051-486B504B19A8}"/>
          </ac:spMkLst>
        </pc:spChg>
        <pc:spChg chg="mod">
          <ac:chgData name="Ngô Việt Hoàn" userId="fbf56a55-40aa-4209-bd12-b7fbd6813d40" providerId="ADAL" clId="{71C5F8FA-2476-454B-99FA-39065B7846F2}" dt="2021-11-23T05:59:13.638" v="1764" actId="14100"/>
          <ac:spMkLst>
            <pc:docMk/>
            <pc:sldMk cId="3100920120" sldId="319"/>
            <ac:spMk id="6" creationId="{2A1EF4ED-9110-464B-8B23-9C049053CE8C}"/>
          </ac:spMkLst>
        </pc:spChg>
        <pc:spChg chg="add mod">
          <ac:chgData name="Ngô Việt Hoàn" userId="fbf56a55-40aa-4209-bd12-b7fbd6813d40" providerId="ADAL" clId="{71C5F8FA-2476-454B-99FA-39065B7846F2}" dt="2021-11-23T05:59:22.845" v="1766" actId="14100"/>
          <ac:spMkLst>
            <pc:docMk/>
            <pc:sldMk cId="3100920120" sldId="319"/>
            <ac:spMk id="8" creationId="{3E6D85C5-B7C6-472D-A1BD-763640EEBB98}"/>
          </ac:spMkLst>
        </pc:spChg>
        <pc:picChg chg="add del">
          <ac:chgData name="Ngô Việt Hoàn" userId="fbf56a55-40aa-4209-bd12-b7fbd6813d40" providerId="ADAL" clId="{71C5F8FA-2476-454B-99FA-39065B7846F2}" dt="2021-11-22T15:14:20.284" v="86" actId="478"/>
          <ac:picMkLst>
            <pc:docMk/>
            <pc:sldMk cId="3100920120" sldId="319"/>
            <ac:picMk id="2" creationId="{6655F564-93EE-4015-AAB3-928944FE07AC}"/>
          </ac:picMkLst>
        </pc:picChg>
        <pc:picChg chg="add mod">
          <ac:chgData name="Ngô Việt Hoàn" userId="fbf56a55-40aa-4209-bd12-b7fbd6813d40" providerId="ADAL" clId="{71C5F8FA-2476-454B-99FA-39065B7846F2}" dt="2021-11-23T05:59:30.184" v="1768" actId="14100"/>
          <ac:picMkLst>
            <pc:docMk/>
            <pc:sldMk cId="3100920120" sldId="319"/>
            <ac:picMk id="5" creationId="{8916C031-5787-4CDE-9B24-766BBE189CA6}"/>
          </ac:picMkLst>
        </pc:picChg>
        <pc:picChg chg="add del mod">
          <ac:chgData name="Ngô Việt Hoàn" userId="fbf56a55-40aa-4209-bd12-b7fbd6813d40" providerId="ADAL" clId="{71C5F8FA-2476-454B-99FA-39065B7846F2}" dt="2021-11-22T15:14:43.058" v="88"/>
          <ac:picMkLst>
            <pc:docMk/>
            <pc:sldMk cId="3100920120" sldId="319"/>
            <ac:picMk id="7" creationId="{64984BD9-F350-4F31-8B89-DEAEADC5900D}"/>
          </ac:picMkLst>
        </pc:picChg>
      </pc:sldChg>
      <pc:sldChg chg="del">
        <pc:chgData name="Ngô Việt Hoàn" userId="fbf56a55-40aa-4209-bd12-b7fbd6813d40" providerId="ADAL" clId="{71C5F8FA-2476-454B-99FA-39065B7846F2}" dt="2021-11-22T16:47:14.518" v="728" actId="2696"/>
        <pc:sldMkLst>
          <pc:docMk/>
          <pc:sldMk cId="864164960" sldId="320"/>
        </pc:sldMkLst>
      </pc:sldChg>
      <pc:sldChg chg="del">
        <pc:chgData name="Ngô Việt Hoàn" userId="fbf56a55-40aa-4209-bd12-b7fbd6813d40" providerId="ADAL" clId="{71C5F8FA-2476-454B-99FA-39065B7846F2}" dt="2021-11-22T16:47:16.457" v="729" actId="2696"/>
        <pc:sldMkLst>
          <pc:docMk/>
          <pc:sldMk cId="3023202119" sldId="321"/>
        </pc:sldMkLst>
      </pc:sldChg>
      <pc:sldChg chg="del">
        <pc:chgData name="Ngô Việt Hoàn" userId="fbf56a55-40aa-4209-bd12-b7fbd6813d40" providerId="ADAL" clId="{71C5F8FA-2476-454B-99FA-39065B7846F2}" dt="2021-11-22T16:47:17.991" v="730" actId="2696"/>
        <pc:sldMkLst>
          <pc:docMk/>
          <pc:sldMk cId="1050483289" sldId="322"/>
        </pc:sldMkLst>
      </pc:sldChg>
      <pc:sldChg chg="del">
        <pc:chgData name="Ngô Việt Hoàn" userId="fbf56a55-40aa-4209-bd12-b7fbd6813d40" providerId="ADAL" clId="{71C5F8FA-2476-454B-99FA-39065B7846F2}" dt="2021-11-22T16:47:19.698" v="731" actId="2696"/>
        <pc:sldMkLst>
          <pc:docMk/>
          <pc:sldMk cId="499604872" sldId="323"/>
        </pc:sldMkLst>
      </pc:sldChg>
      <pc:sldChg chg="del">
        <pc:chgData name="Ngô Việt Hoàn" userId="fbf56a55-40aa-4209-bd12-b7fbd6813d40" providerId="ADAL" clId="{71C5F8FA-2476-454B-99FA-39065B7846F2}" dt="2021-11-22T16:47:20.697" v="732" actId="2696"/>
        <pc:sldMkLst>
          <pc:docMk/>
          <pc:sldMk cId="1254469599" sldId="324"/>
        </pc:sldMkLst>
      </pc:sldChg>
      <pc:sldChg chg="del">
        <pc:chgData name="Ngô Việt Hoàn" userId="fbf56a55-40aa-4209-bd12-b7fbd6813d40" providerId="ADAL" clId="{71C5F8FA-2476-454B-99FA-39065B7846F2}" dt="2021-11-22T16:47:21.579" v="733" actId="2696"/>
        <pc:sldMkLst>
          <pc:docMk/>
          <pc:sldMk cId="2088142552" sldId="325"/>
        </pc:sldMkLst>
      </pc:sldChg>
      <pc:sldChg chg="del">
        <pc:chgData name="Ngô Việt Hoàn" userId="fbf56a55-40aa-4209-bd12-b7fbd6813d40" providerId="ADAL" clId="{71C5F8FA-2476-454B-99FA-39065B7846F2}" dt="2021-11-22T16:47:22.441" v="734" actId="2696"/>
        <pc:sldMkLst>
          <pc:docMk/>
          <pc:sldMk cId="53251535" sldId="327"/>
        </pc:sldMkLst>
      </pc:sldChg>
      <pc:sldChg chg="del">
        <pc:chgData name="Ngô Việt Hoàn" userId="fbf56a55-40aa-4209-bd12-b7fbd6813d40" providerId="ADAL" clId="{71C5F8FA-2476-454B-99FA-39065B7846F2}" dt="2021-11-22T16:47:23.272" v="735" actId="2696"/>
        <pc:sldMkLst>
          <pc:docMk/>
          <pc:sldMk cId="1486140367" sldId="328"/>
        </pc:sldMkLst>
      </pc:sldChg>
      <pc:sldChg chg="del">
        <pc:chgData name="Ngô Việt Hoàn" userId="fbf56a55-40aa-4209-bd12-b7fbd6813d40" providerId="ADAL" clId="{71C5F8FA-2476-454B-99FA-39065B7846F2}" dt="2021-11-22T16:47:24.544" v="736" actId="2696"/>
        <pc:sldMkLst>
          <pc:docMk/>
          <pc:sldMk cId="2044655427" sldId="329"/>
        </pc:sldMkLst>
      </pc:sldChg>
      <pc:sldChg chg="del">
        <pc:chgData name="Ngô Việt Hoàn" userId="fbf56a55-40aa-4209-bd12-b7fbd6813d40" providerId="ADAL" clId="{71C5F8FA-2476-454B-99FA-39065B7846F2}" dt="2021-11-22T16:47:25.694" v="737" actId="2696"/>
        <pc:sldMkLst>
          <pc:docMk/>
          <pc:sldMk cId="2642913315" sldId="330"/>
        </pc:sldMkLst>
      </pc:sldChg>
      <pc:sldChg chg="del">
        <pc:chgData name="Ngô Việt Hoàn" userId="fbf56a55-40aa-4209-bd12-b7fbd6813d40" providerId="ADAL" clId="{71C5F8FA-2476-454B-99FA-39065B7846F2}" dt="2021-11-22T16:47:26.578" v="738" actId="2696"/>
        <pc:sldMkLst>
          <pc:docMk/>
          <pc:sldMk cId="1697440231" sldId="331"/>
        </pc:sldMkLst>
      </pc:sldChg>
      <pc:sldChg chg="del">
        <pc:chgData name="Ngô Việt Hoàn" userId="fbf56a55-40aa-4209-bd12-b7fbd6813d40" providerId="ADAL" clId="{71C5F8FA-2476-454B-99FA-39065B7846F2}" dt="2021-11-22T16:47:27.427" v="739" actId="2696"/>
        <pc:sldMkLst>
          <pc:docMk/>
          <pc:sldMk cId="2357167438" sldId="332"/>
        </pc:sldMkLst>
      </pc:sldChg>
      <pc:sldChg chg="del">
        <pc:chgData name="Ngô Việt Hoàn" userId="fbf56a55-40aa-4209-bd12-b7fbd6813d40" providerId="ADAL" clId="{71C5F8FA-2476-454B-99FA-39065B7846F2}" dt="2021-11-22T16:47:28.262" v="740" actId="2696"/>
        <pc:sldMkLst>
          <pc:docMk/>
          <pc:sldMk cId="1425887888" sldId="333"/>
        </pc:sldMkLst>
      </pc:sldChg>
      <pc:sldChg chg="del">
        <pc:chgData name="Ngô Việt Hoàn" userId="fbf56a55-40aa-4209-bd12-b7fbd6813d40" providerId="ADAL" clId="{71C5F8FA-2476-454B-99FA-39065B7846F2}" dt="2021-11-22T16:47:29.439" v="741" actId="2696"/>
        <pc:sldMkLst>
          <pc:docMk/>
          <pc:sldMk cId="1157529219" sldId="334"/>
        </pc:sldMkLst>
      </pc:sldChg>
      <pc:sldChg chg="del">
        <pc:chgData name="Ngô Việt Hoàn" userId="fbf56a55-40aa-4209-bd12-b7fbd6813d40" providerId="ADAL" clId="{71C5F8FA-2476-454B-99FA-39065B7846F2}" dt="2021-11-22T16:47:30.309" v="742" actId="2696"/>
        <pc:sldMkLst>
          <pc:docMk/>
          <pc:sldMk cId="1260011512" sldId="335"/>
        </pc:sldMkLst>
      </pc:sldChg>
      <pc:sldChg chg="del">
        <pc:chgData name="Ngô Việt Hoàn" userId="fbf56a55-40aa-4209-bd12-b7fbd6813d40" providerId="ADAL" clId="{71C5F8FA-2476-454B-99FA-39065B7846F2}" dt="2021-11-22T16:47:31.078" v="743" actId="2696"/>
        <pc:sldMkLst>
          <pc:docMk/>
          <pc:sldMk cId="370775728" sldId="336"/>
        </pc:sldMkLst>
      </pc:sldChg>
      <pc:sldChg chg="del">
        <pc:chgData name="Ngô Việt Hoàn" userId="fbf56a55-40aa-4209-bd12-b7fbd6813d40" providerId="ADAL" clId="{71C5F8FA-2476-454B-99FA-39065B7846F2}" dt="2021-11-22T16:47:31.916" v="744" actId="2696"/>
        <pc:sldMkLst>
          <pc:docMk/>
          <pc:sldMk cId="2887032778" sldId="337"/>
        </pc:sldMkLst>
      </pc:sldChg>
      <pc:sldChg chg="del">
        <pc:chgData name="Ngô Việt Hoàn" userId="fbf56a55-40aa-4209-bd12-b7fbd6813d40" providerId="ADAL" clId="{71C5F8FA-2476-454B-99FA-39065B7846F2}" dt="2021-11-22T16:47:32.949" v="745" actId="2696"/>
        <pc:sldMkLst>
          <pc:docMk/>
          <pc:sldMk cId="979734295" sldId="338"/>
        </pc:sldMkLst>
      </pc:sldChg>
      <pc:sldChg chg="del">
        <pc:chgData name="Ngô Việt Hoàn" userId="fbf56a55-40aa-4209-bd12-b7fbd6813d40" providerId="ADAL" clId="{71C5F8FA-2476-454B-99FA-39065B7846F2}" dt="2021-11-22T16:47:33.847" v="746" actId="2696"/>
        <pc:sldMkLst>
          <pc:docMk/>
          <pc:sldMk cId="3179331816" sldId="339"/>
        </pc:sldMkLst>
      </pc:sldChg>
      <pc:sldChg chg="del">
        <pc:chgData name="Ngô Việt Hoàn" userId="fbf56a55-40aa-4209-bd12-b7fbd6813d40" providerId="ADAL" clId="{71C5F8FA-2476-454B-99FA-39065B7846F2}" dt="2021-11-22T16:47:34.814" v="747" actId="2696"/>
        <pc:sldMkLst>
          <pc:docMk/>
          <pc:sldMk cId="297484184" sldId="340"/>
        </pc:sldMkLst>
      </pc:sldChg>
      <pc:sldChg chg="del">
        <pc:chgData name="Ngô Việt Hoàn" userId="fbf56a55-40aa-4209-bd12-b7fbd6813d40" providerId="ADAL" clId="{71C5F8FA-2476-454B-99FA-39065B7846F2}" dt="2021-11-22T16:47:35.781" v="748" actId="2696"/>
        <pc:sldMkLst>
          <pc:docMk/>
          <pc:sldMk cId="3903712961" sldId="341"/>
        </pc:sldMkLst>
      </pc:sldChg>
      <pc:sldChg chg="del">
        <pc:chgData name="Ngô Việt Hoàn" userId="fbf56a55-40aa-4209-bd12-b7fbd6813d40" providerId="ADAL" clId="{71C5F8FA-2476-454B-99FA-39065B7846F2}" dt="2021-11-22T16:47:36.675" v="749" actId="2696"/>
        <pc:sldMkLst>
          <pc:docMk/>
          <pc:sldMk cId="3074677641" sldId="342"/>
        </pc:sldMkLst>
      </pc:sldChg>
      <pc:sldChg chg="del">
        <pc:chgData name="Ngô Việt Hoàn" userId="fbf56a55-40aa-4209-bd12-b7fbd6813d40" providerId="ADAL" clId="{71C5F8FA-2476-454B-99FA-39065B7846F2}" dt="2021-11-22T16:47:37.505" v="750" actId="2696"/>
        <pc:sldMkLst>
          <pc:docMk/>
          <pc:sldMk cId="1314000647" sldId="343"/>
        </pc:sldMkLst>
      </pc:sldChg>
      <pc:sldChg chg="del">
        <pc:chgData name="Ngô Việt Hoàn" userId="fbf56a55-40aa-4209-bd12-b7fbd6813d40" providerId="ADAL" clId="{71C5F8FA-2476-454B-99FA-39065B7846F2}" dt="2021-11-22T16:47:40.155" v="753" actId="2696"/>
        <pc:sldMkLst>
          <pc:docMk/>
          <pc:sldMk cId="1606222635" sldId="345"/>
        </pc:sldMkLst>
      </pc:sldChg>
      <pc:sldChg chg="del">
        <pc:chgData name="Ngô Việt Hoàn" userId="fbf56a55-40aa-4209-bd12-b7fbd6813d40" providerId="ADAL" clId="{71C5F8FA-2476-454B-99FA-39065B7846F2}" dt="2021-11-22T16:47:38.363" v="751" actId="2696"/>
        <pc:sldMkLst>
          <pc:docMk/>
          <pc:sldMk cId="1249986510" sldId="346"/>
        </pc:sldMkLst>
      </pc:sldChg>
      <pc:sldChg chg="del">
        <pc:chgData name="Ngô Việt Hoàn" userId="fbf56a55-40aa-4209-bd12-b7fbd6813d40" providerId="ADAL" clId="{71C5F8FA-2476-454B-99FA-39065B7846F2}" dt="2021-11-22T16:47:39.288" v="752" actId="2696"/>
        <pc:sldMkLst>
          <pc:docMk/>
          <pc:sldMk cId="2653575602" sldId="347"/>
        </pc:sldMkLst>
      </pc:sldChg>
      <pc:sldChg chg="del">
        <pc:chgData name="Ngô Việt Hoàn" userId="fbf56a55-40aa-4209-bd12-b7fbd6813d40" providerId="ADAL" clId="{71C5F8FA-2476-454B-99FA-39065B7846F2}" dt="2021-11-22T16:47:41.071" v="754" actId="2696"/>
        <pc:sldMkLst>
          <pc:docMk/>
          <pc:sldMk cId="1413873651" sldId="348"/>
        </pc:sldMkLst>
      </pc:sldChg>
      <pc:sldChg chg="del">
        <pc:chgData name="Ngô Việt Hoàn" userId="fbf56a55-40aa-4209-bd12-b7fbd6813d40" providerId="ADAL" clId="{71C5F8FA-2476-454B-99FA-39065B7846F2}" dt="2021-11-22T16:47:41.864" v="755" actId="2696"/>
        <pc:sldMkLst>
          <pc:docMk/>
          <pc:sldMk cId="156908288" sldId="349"/>
        </pc:sldMkLst>
      </pc:sldChg>
      <pc:sldChg chg="del">
        <pc:chgData name="Ngô Việt Hoàn" userId="fbf56a55-40aa-4209-bd12-b7fbd6813d40" providerId="ADAL" clId="{71C5F8FA-2476-454B-99FA-39065B7846F2}" dt="2021-11-22T16:47:42.699" v="756" actId="2696"/>
        <pc:sldMkLst>
          <pc:docMk/>
          <pc:sldMk cId="2888642086" sldId="350"/>
        </pc:sldMkLst>
      </pc:sldChg>
      <pc:sldChg chg="del">
        <pc:chgData name="Ngô Việt Hoàn" userId="fbf56a55-40aa-4209-bd12-b7fbd6813d40" providerId="ADAL" clId="{71C5F8FA-2476-454B-99FA-39065B7846F2}" dt="2021-11-22T16:55:50.393" v="766" actId="2696"/>
        <pc:sldMkLst>
          <pc:docMk/>
          <pc:sldMk cId="3147495015" sldId="351"/>
        </pc:sldMkLst>
      </pc:sldChg>
      <pc:sldChg chg="addSp delSp modSp add mod delAnim modAnim">
        <pc:chgData name="Ngô Việt Hoàn" userId="fbf56a55-40aa-4209-bd12-b7fbd6813d40" providerId="ADAL" clId="{71C5F8FA-2476-454B-99FA-39065B7846F2}" dt="2021-11-23T03:36:19.423" v="1199"/>
        <pc:sldMkLst>
          <pc:docMk/>
          <pc:sldMk cId="3454738414" sldId="352"/>
        </pc:sldMkLst>
        <pc:spChg chg="del">
          <ac:chgData name="Ngô Việt Hoàn" userId="fbf56a55-40aa-4209-bd12-b7fbd6813d40" providerId="ADAL" clId="{71C5F8FA-2476-454B-99FA-39065B7846F2}" dt="2021-11-22T15:27:47.807" v="109" actId="478"/>
          <ac:spMkLst>
            <pc:docMk/>
            <pc:sldMk cId="3454738414" sldId="352"/>
            <ac:spMk id="2" creationId="{00000000-0000-0000-0000-000000000000}"/>
          </ac:spMkLst>
        </pc:spChg>
        <pc:spChg chg="del mod">
          <ac:chgData name="Ngô Việt Hoàn" userId="fbf56a55-40aa-4209-bd12-b7fbd6813d40" providerId="ADAL" clId="{71C5F8FA-2476-454B-99FA-39065B7846F2}" dt="2021-11-22T17:04:57.760" v="845" actId="478"/>
          <ac:spMkLst>
            <pc:docMk/>
            <pc:sldMk cId="3454738414" sldId="352"/>
            <ac:spMk id="3" creationId="{00000000-0000-0000-0000-000000000000}"/>
          </ac:spMkLst>
        </pc:spChg>
        <pc:spChg chg="del mod">
          <ac:chgData name="Ngô Việt Hoàn" userId="fbf56a55-40aa-4209-bd12-b7fbd6813d40" providerId="ADAL" clId="{71C5F8FA-2476-454B-99FA-39065B7846F2}" dt="2021-11-22T15:27:45.925" v="108" actId="478"/>
          <ac:spMkLst>
            <pc:docMk/>
            <pc:sldMk cId="3454738414" sldId="352"/>
            <ac:spMk id="18" creationId="{00000000-0000-0000-0000-000000000000}"/>
          </ac:spMkLst>
        </pc:spChg>
        <pc:spChg chg="add del mod">
          <ac:chgData name="Ngô Việt Hoàn" userId="fbf56a55-40aa-4209-bd12-b7fbd6813d40" providerId="ADAL" clId="{71C5F8FA-2476-454B-99FA-39065B7846F2}" dt="2021-11-22T17:04:24.873" v="840"/>
          <ac:spMkLst>
            <pc:docMk/>
            <pc:sldMk cId="3454738414" sldId="352"/>
            <ac:spMk id="177" creationId="{9EAB623B-5061-48FF-AA83-B5A3120F394A}"/>
          </ac:spMkLst>
        </pc:spChg>
        <pc:spChg chg="mod">
          <ac:chgData name="Ngô Việt Hoàn" userId="fbf56a55-40aa-4209-bd12-b7fbd6813d40" providerId="ADAL" clId="{71C5F8FA-2476-454B-99FA-39065B7846F2}" dt="2021-11-22T17:39:45.523" v="1136" actId="14100"/>
          <ac:spMkLst>
            <pc:docMk/>
            <pc:sldMk cId="3454738414" sldId="352"/>
            <ac:spMk id="180" creationId="{4C00D437-6C2E-407F-AD4D-EE47E5984F45}"/>
          </ac:spMkLst>
        </pc:spChg>
        <pc:spChg chg="mod">
          <ac:chgData name="Ngô Việt Hoàn" userId="fbf56a55-40aa-4209-bd12-b7fbd6813d40" providerId="ADAL" clId="{71C5F8FA-2476-454B-99FA-39065B7846F2}" dt="2021-11-22T17:39:45.523" v="1136" actId="14100"/>
          <ac:spMkLst>
            <pc:docMk/>
            <pc:sldMk cId="3454738414" sldId="352"/>
            <ac:spMk id="181" creationId="{3DF3A199-2420-4903-A4CB-D0F5EE26CCF6}"/>
          </ac:spMkLst>
        </pc:spChg>
        <pc:spChg chg="add mod">
          <ac:chgData name="Ngô Việt Hoàn" userId="fbf56a55-40aa-4209-bd12-b7fbd6813d40" providerId="ADAL" clId="{71C5F8FA-2476-454B-99FA-39065B7846F2}" dt="2021-11-22T17:39:26.160" v="1132" actId="14100"/>
          <ac:spMkLst>
            <pc:docMk/>
            <pc:sldMk cId="3454738414" sldId="352"/>
            <ac:spMk id="182" creationId="{8CA78FEC-F2C0-470E-8DB4-BB71B365B0FE}"/>
          </ac:spMkLst>
        </pc:spChg>
        <pc:spChg chg="mod">
          <ac:chgData name="Ngô Việt Hoàn" userId="fbf56a55-40aa-4209-bd12-b7fbd6813d40" providerId="ADAL" clId="{71C5F8FA-2476-454B-99FA-39065B7846F2}" dt="2021-11-22T17:39:01.807" v="1128" actId="14100"/>
          <ac:spMkLst>
            <pc:docMk/>
            <pc:sldMk cId="3454738414" sldId="352"/>
            <ac:spMk id="236" creationId="{00000000-0000-0000-0000-000000000000}"/>
          </ac:spMkLst>
        </pc:spChg>
        <pc:spChg chg="mod">
          <ac:chgData name="Ngô Việt Hoàn" userId="fbf56a55-40aa-4209-bd12-b7fbd6813d40" providerId="ADAL" clId="{71C5F8FA-2476-454B-99FA-39065B7846F2}" dt="2021-11-22T17:37:40.633" v="1115" actId="1076"/>
          <ac:spMkLst>
            <pc:docMk/>
            <pc:sldMk cId="3454738414" sldId="352"/>
            <ac:spMk id="237" creationId="{00000000-0000-0000-0000-000000000000}"/>
          </ac:spMkLst>
        </pc:spChg>
        <pc:spChg chg="del">
          <ac:chgData name="Ngô Việt Hoàn" userId="fbf56a55-40aa-4209-bd12-b7fbd6813d40" providerId="ADAL" clId="{71C5F8FA-2476-454B-99FA-39065B7846F2}" dt="2021-11-22T15:17:30.524" v="99" actId="478"/>
          <ac:spMkLst>
            <pc:docMk/>
            <pc:sldMk cId="3454738414" sldId="352"/>
            <ac:spMk id="23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7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7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7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7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4" creationId="{00000000-0000-0000-0000-000000000000}"/>
          </ac:spMkLst>
        </pc:spChg>
        <pc:grpChg chg="del">
          <ac:chgData name="Ngô Việt Hoàn" userId="fbf56a55-40aa-4209-bd12-b7fbd6813d40" providerId="ADAL" clId="{71C5F8FA-2476-454B-99FA-39065B7846F2}" dt="2021-11-22T15:27:52.808" v="112" actId="478"/>
          <ac:grpSpMkLst>
            <pc:docMk/>
            <pc:sldMk cId="3454738414" sldId="352"/>
            <ac:grpSpMk id="19" creationId="{00000000-0000-0000-0000-000000000000}"/>
          </ac:grpSpMkLst>
        </pc:grpChg>
        <pc:grpChg chg="add mod">
          <ac:chgData name="Ngô Việt Hoàn" userId="fbf56a55-40aa-4209-bd12-b7fbd6813d40" providerId="ADAL" clId="{71C5F8FA-2476-454B-99FA-39065B7846F2}" dt="2021-11-22T17:39:45.523" v="1136" actId="14100"/>
          <ac:grpSpMkLst>
            <pc:docMk/>
            <pc:sldMk cId="3454738414" sldId="352"/>
            <ac:grpSpMk id="179" creationId="{56FCB8C7-8F55-42D3-B686-DFE327CF1F1B}"/>
          </ac:grpSpMkLst>
        </pc:grpChg>
        <pc:grpChg chg="mod">
          <ac:chgData name="Ngô Việt Hoàn" userId="fbf56a55-40aa-4209-bd12-b7fbd6813d40" providerId="ADAL" clId="{71C5F8FA-2476-454B-99FA-39065B7846F2}" dt="2021-11-22T17:37:47.017" v="1117" actId="1076"/>
          <ac:grpSpMkLst>
            <pc:docMk/>
            <pc:sldMk cId="3454738414" sldId="352"/>
            <ac:grpSpMk id="473" creationId="{00000000-0000-0000-0000-000000000000}"/>
          </ac:grpSpMkLst>
        </pc:grpChg>
        <pc:grpChg chg="mod">
          <ac:chgData name="Ngô Việt Hoàn" userId="fbf56a55-40aa-4209-bd12-b7fbd6813d40" providerId="ADAL" clId="{71C5F8FA-2476-454B-99FA-39065B7846F2}" dt="2021-11-22T17:37:47.017" v="1117" actId="1076"/>
          <ac:grpSpMkLst>
            <pc:docMk/>
            <pc:sldMk cId="3454738414" sldId="352"/>
            <ac:grpSpMk id="476" creationId="{00000000-0000-0000-0000-000000000000}"/>
          </ac:grpSpMkLst>
        </pc:grpChg>
        <pc:grpChg chg="mod">
          <ac:chgData name="Ngô Việt Hoàn" userId="fbf56a55-40aa-4209-bd12-b7fbd6813d40" providerId="ADAL" clId="{71C5F8FA-2476-454B-99FA-39065B7846F2}" dt="2021-11-22T17:37:42.582" v="1116" actId="1076"/>
          <ac:grpSpMkLst>
            <pc:docMk/>
            <pc:sldMk cId="3454738414" sldId="352"/>
            <ac:grpSpMk id="529" creationId="{00000000-0000-0000-0000-000000000000}"/>
          </ac:grpSpMkLst>
        </pc:grpChg>
        <pc:grpChg chg="mod">
          <ac:chgData name="Ngô Việt Hoàn" userId="fbf56a55-40aa-4209-bd12-b7fbd6813d40" providerId="ADAL" clId="{71C5F8FA-2476-454B-99FA-39065B7846F2}" dt="2021-11-22T17:37:42.582" v="1116" actId="1076"/>
          <ac:grpSpMkLst>
            <pc:docMk/>
            <pc:sldMk cId="3454738414" sldId="352"/>
            <ac:grpSpMk id="532" creationId="{00000000-0000-0000-0000-000000000000}"/>
          </ac:grpSpMkLst>
        </pc:grpChg>
        <pc:grpChg chg="del">
          <ac:chgData name="Ngô Việt Hoàn" userId="fbf56a55-40aa-4209-bd12-b7fbd6813d40" providerId="ADAL" clId="{71C5F8FA-2476-454B-99FA-39065B7846F2}" dt="2021-11-22T15:17:32.035" v="100" actId="478"/>
          <ac:grpSpMkLst>
            <pc:docMk/>
            <pc:sldMk cId="3454738414" sldId="352"/>
            <ac:grpSpMk id="585" creationId="{00000000-0000-0000-0000-000000000000}"/>
          </ac:grpSpMkLst>
        </pc:grpChg>
        <pc:picChg chg="add del mod">
          <ac:chgData name="Ngô Việt Hoàn" userId="fbf56a55-40aa-4209-bd12-b7fbd6813d40" providerId="ADAL" clId="{71C5F8FA-2476-454B-99FA-39065B7846F2}" dt="2021-11-22T17:37:36.557" v="1114" actId="1076"/>
          <ac:picMkLst>
            <pc:docMk/>
            <pc:sldMk cId="3454738414" sldId="352"/>
            <ac:picMk id="4" creationId="{00000000-0000-0000-0000-000000000000}"/>
          </ac:picMkLst>
        </pc:picChg>
        <pc:picChg chg="add mod">
          <ac:chgData name="Ngô Việt Hoàn" userId="fbf56a55-40aa-4209-bd12-b7fbd6813d40" providerId="ADAL" clId="{71C5F8FA-2476-454B-99FA-39065B7846F2}" dt="2021-11-22T17:37:31.115" v="1112" actId="1076"/>
          <ac:picMkLst>
            <pc:docMk/>
            <pc:sldMk cId="3454738414" sldId="352"/>
            <ac:picMk id="6" creationId="{A584EF06-93E3-49DC-BBC7-BE17D4E2457E}"/>
          </ac:picMkLst>
        </pc:picChg>
        <pc:picChg chg="add del mod">
          <ac:chgData name="Ngô Việt Hoàn" userId="fbf56a55-40aa-4209-bd12-b7fbd6813d40" providerId="ADAL" clId="{71C5F8FA-2476-454B-99FA-39065B7846F2}" dt="2021-11-22T17:04:24.873" v="840"/>
          <ac:picMkLst>
            <pc:docMk/>
            <pc:sldMk cId="3454738414" sldId="352"/>
            <ac:picMk id="178" creationId="{836EBCA4-DDC7-454F-A5B9-537609E6105D}"/>
          </ac:picMkLst>
        </pc:picChg>
        <pc:picChg chg="add mod">
          <ac:chgData name="Ngô Việt Hoàn" userId="fbf56a55-40aa-4209-bd12-b7fbd6813d40" providerId="ADAL" clId="{71C5F8FA-2476-454B-99FA-39065B7846F2}" dt="2021-11-22T17:39:59.349" v="1139" actId="1076"/>
          <ac:picMkLst>
            <pc:docMk/>
            <pc:sldMk cId="3454738414" sldId="352"/>
            <ac:picMk id="183" creationId="{4778B938-81B3-482C-A810-900C8B1BB503}"/>
          </ac:picMkLst>
        </pc:picChg>
      </pc:sldChg>
      <pc:sldChg chg="addSp delSp modSp add mod delAnim modAnim">
        <pc:chgData name="Ngô Việt Hoàn" userId="fbf56a55-40aa-4209-bd12-b7fbd6813d40" providerId="ADAL" clId="{71C5F8FA-2476-454B-99FA-39065B7846F2}" dt="2021-11-23T07:40:50.751" v="1834"/>
        <pc:sldMkLst>
          <pc:docMk/>
          <pc:sldMk cId="2311509601" sldId="353"/>
        </pc:sldMkLst>
        <pc:spChg chg="del mod">
          <ac:chgData name="Ngô Việt Hoàn" userId="fbf56a55-40aa-4209-bd12-b7fbd6813d40" providerId="ADAL" clId="{71C5F8FA-2476-454B-99FA-39065B7846F2}" dt="2021-11-22T17:06:39.832" v="864" actId="478"/>
          <ac:spMkLst>
            <pc:docMk/>
            <pc:sldMk cId="2311509601" sldId="353"/>
            <ac:spMk id="3" creationId="{00000000-0000-0000-0000-000000000000}"/>
          </ac:spMkLst>
        </pc:spChg>
        <pc:spChg chg="add mod">
          <ac:chgData name="Ngô Việt Hoàn" userId="fbf56a55-40aa-4209-bd12-b7fbd6813d40" providerId="ADAL" clId="{71C5F8FA-2476-454B-99FA-39065B7846F2}" dt="2021-11-22T17:44:35.278" v="1177" actId="1076"/>
          <ac:spMkLst>
            <pc:docMk/>
            <pc:sldMk cId="2311509601" sldId="353"/>
            <ac:spMk id="116" creationId="{7030E543-4BA1-48C6-824F-740AEBC9E15A}"/>
          </ac:spMkLst>
        </pc:spChg>
        <pc:spChg chg="add mod">
          <ac:chgData name="Ngô Việt Hoàn" userId="fbf56a55-40aa-4209-bd12-b7fbd6813d40" providerId="ADAL" clId="{71C5F8FA-2476-454B-99FA-39065B7846F2}" dt="2021-11-22T17:45:08.041" v="1183" actId="1076"/>
          <ac:spMkLst>
            <pc:docMk/>
            <pc:sldMk cId="2311509601" sldId="353"/>
            <ac:spMk id="117" creationId="{E89DE0AA-877A-44D5-8842-758A82AAA835}"/>
          </ac:spMkLst>
        </pc:spChg>
        <pc:spChg chg="mod">
          <ac:chgData name="Ngô Việt Hoàn" userId="fbf56a55-40aa-4209-bd12-b7fbd6813d40" providerId="ADAL" clId="{71C5F8FA-2476-454B-99FA-39065B7846F2}" dt="2021-11-22T17:45:03.686" v="1182" actId="1076"/>
          <ac:spMkLst>
            <pc:docMk/>
            <pc:sldMk cId="2311509601" sldId="353"/>
            <ac:spMk id="119" creationId="{B90D7E21-B000-4A56-AF68-4448B46D4CD1}"/>
          </ac:spMkLst>
        </pc:spChg>
        <pc:spChg chg="mod">
          <ac:chgData name="Ngô Việt Hoàn" userId="fbf56a55-40aa-4209-bd12-b7fbd6813d40" providerId="ADAL" clId="{71C5F8FA-2476-454B-99FA-39065B7846F2}" dt="2021-11-22T17:45:03.686" v="1182" actId="1076"/>
          <ac:spMkLst>
            <pc:docMk/>
            <pc:sldMk cId="2311509601" sldId="353"/>
            <ac:spMk id="121" creationId="{5DCF2134-932F-45AE-B05F-529053805133}"/>
          </ac:spMkLst>
        </pc:spChg>
        <pc:spChg chg="mod">
          <ac:chgData name="Ngô Việt Hoàn" userId="fbf56a55-40aa-4209-bd12-b7fbd6813d40" providerId="ADAL" clId="{71C5F8FA-2476-454B-99FA-39065B7846F2}" dt="2021-11-22T17:45:03.686" v="1182" actId="1076"/>
          <ac:spMkLst>
            <pc:docMk/>
            <pc:sldMk cId="2311509601" sldId="353"/>
            <ac:spMk id="122" creationId="{CA694225-1891-41CC-B46E-080285DC2F93}"/>
          </ac:spMkLst>
        </pc:spChg>
        <pc:spChg chg="mod">
          <ac:chgData name="Ngô Việt Hoàn" userId="fbf56a55-40aa-4209-bd12-b7fbd6813d40" providerId="ADAL" clId="{71C5F8FA-2476-454B-99FA-39065B7846F2}" dt="2021-11-22T17:45:03.686" v="1182" actId="1076"/>
          <ac:spMkLst>
            <pc:docMk/>
            <pc:sldMk cId="2311509601" sldId="353"/>
            <ac:spMk id="123" creationId="{86559D19-FED4-4600-BFA7-E54767F30421}"/>
          </ac:spMkLst>
        </pc:spChg>
        <pc:spChg chg="mod">
          <ac:chgData name="Ngô Việt Hoàn" userId="fbf56a55-40aa-4209-bd12-b7fbd6813d40" providerId="ADAL" clId="{71C5F8FA-2476-454B-99FA-39065B7846F2}" dt="2021-11-22T17:45:03.686" v="1182" actId="1076"/>
          <ac:spMkLst>
            <pc:docMk/>
            <pc:sldMk cId="2311509601" sldId="353"/>
            <ac:spMk id="124" creationId="{EA618CF4-488D-4F8A-9BB9-6146A592D699}"/>
          </ac:spMkLst>
        </pc:spChg>
        <pc:spChg chg="mod">
          <ac:chgData name="Ngô Việt Hoàn" userId="fbf56a55-40aa-4209-bd12-b7fbd6813d40" providerId="ADAL" clId="{71C5F8FA-2476-454B-99FA-39065B7846F2}" dt="2021-11-22T17:45:03.686" v="1182" actId="1076"/>
          <ac:spMkLst>
            <pc:docMk/>
            <pc:sldMk cId="2311509601" sldId="353"/>
            <ac:spMk id="125" creationId="{400E6F0F-0F4E-4A13-9788-9E48E0D2320D}"/>
          </ac:spMkLst>
        </pc:spChg>
        <pc:spChg chg="mod">
          <ac:chgData name="Ngô Việt Hoàn" userId="fbf56a55-40aa-4209-bd12-b7fbd6813d40" providerId="ADAL" clId="{71C5F8FA-2476-454B-99FA-39065B7846F2}" dt="2021-11-22T17:45:03.686" v="1182" actId="1076"/>
          <ac:spMkLst>
            <pc:docMk/>
            <pc:sldMk cId="2311509601" sldId="353"/>
            <ac:spMk id="126" creationId="{E7D4B7BA-C700-43CE-8ADB-87A088589B14}"/>
          </ac:spMkLst>
        </pc:spChg>
        <pc:spChg chg="mod">
          <ac:chgData name="Ngô Việt Hoàn" userId="fbf56a55-40aa-4209-bd12-b7fbd6813d40" providerId="ADAL" clId="{71C5F8FA-2476-454B-99FA-39065B7846F2}" dt="2021-11-22T17:45:03.686" v="1182" actId="1076"/>
          <ac:spMkLst>
            <pc:docMk/>
            <pc:sldMk cId="2311509601" sldId="353"/>
            <ac:spMk id="127" creationId="{34A5D5FD-BE98-4072-B8C9-79749D344121}"/>
          </ac:spMkLst>
        </pc:spChg>
        <pc:spChg chg="mod">
          <ac:chgData name="Ngô Việt Hoàn" userId="fbf56a55-40aa-4209-bd12-b7fbd6813d40" providerId="ADAL" clId="{71C5F8FA-2476-454B-99FA-39065B7846F2}" dt="2021-11-22T17:45:03.686" v="1182" actId="1076"/>
          <ac:spMkLst>
            <pc:docMk/>
            <pc:sldMk cId="2311509601" sldId="353"/>
            <ac:spMk id="128" creationId="{27C1899B-CDC4-40D9-B6BD-D6A662E22471}"/>
          </ac:spMkLst>
        </pc:spChg>
        <pc:spChg chg="mod">
          <ac:chgData name="Ngô Việt Hoàn" userId="fbf56a55-40aa-4209-bd12-b7fbd6813d40" providerId="ADAL" clId="{71C5F8FA-2476-454B-99FA-39065B7846F2}" dt="2021-11-22T17:45:03.686" v="1182" actId="1076"/>
          <ac:spMkLst>
            <pc:docMk/>
            <pc:sldMk cId="2311509601" sldId="353"/>
            <ac:spMk id="129" creationId="{A1272CCC-4618-42A0-A79C-208612F270D0}"/>
          </ac:spMkLst>
        </pc:spChg>
        <pc:spChg chg="mod">
          <ac:chgData name="Ngô Việt Hoàn" userId="fbf56a55-40aa-4209-bd12-b7fbd6813d40" providerId="ADAL" clId="{71C5F8FA-2476-454B-99FA-39065B7846F2}" dt="2021-11-22T17:45:03.686" v="1182" actId="1076"/>
          <ac:spMkLst>
            <pc:docMk/>
            <pc:sldMk cId="2311509601" sldId="353"/>
            <ac:spMk id="130" creationId="{B1B2B029-AAEF-42AE-99C7-CDF656607CC2}"/>
          </ac:spMkLst>
        </pc:spChg>
        <pc:spChg chg="mod">
          <ac:chgData name="Ngô Việt Hoàn" userId="fbf56a55-40aa-4209-bd12-b7fbd6813d40" providerId="ADAL" clId="{71C5F8FA-2476-454B-99FA-39065B7846F2}" dt="2021-11-22T17:45:03.686" v="1182" actId="1076"/>
          <ac:spMkLst>
            <pc:docMk/>
            <pc:sldMk cId="2311509601" sldId="353"/>
            <ac:spMk id="131" creationId="{2C8818AE-4D60-491B-924E-E999C05546F5}"/>
          </ac:spMkLst>
        </pc:spChg>
        <pc:spChg chg="mod">
          <ac:chgData name="Ngô Việt Hoàn" userId="fbf56a55-40aa-4209-bd12-b7fbd6813d40" providerId="ADAL" clId="{71C5F8FA-2476-454B-99FA-39065B7846F2}" dt="2021-11-22T17:45:03.686" v="1182" actId="1076"/>
          <ac:spMkLst>
            <pc:docMk/>
            <pc:sldMk cId="2311509601" sldId="353"/>
            <ac:spMk id="132" creationId="{F33B64FC-0BF4-4EEE-A83A-A43E8BFB35ED}"/>
          </ac:spMkLst>
        </pc:spChg>
        <pc:spChg chg="mod">
          <ac:chgData name="Ngô Việt Hoàn" userId="fbf56a55-40aa-4209-bd12-b7fbd6813d40" providerId="ADAL" clId="{71C5F8FA-2476-454B-99FA-39065B7846F2}" dt="2021-11-22T17:45:03.686" v="1182" actId="1076"/>
          <ac:spMkLst>
            <pc:docMk/>
            <pc:sldMk cId="2311509601" sldId="353"/>
            <ac:spMk id="133" creationId="{F53FC4F9-BC27-4D41-B791-942FF9EF439A}"/>
          </ac:spMkLst>
        </pc:spChg>
        <pc:spChg chg="mod">
          <ac:chgData name="Ngô Việt Hoàn" userId="fbf56a55-40aa-4209-bd12-b7fbd6813d40" providerId="ADAL" clId="{71C5F8FA-2476-454B-99FA-39065B7846F2}" dt="2021-11-22T17:45:03.686" v="1182" actId="1076"/>
          <ac:spMkLst>
            <pc:docMk/>
            <pc:sldMk cId="2311509601" sldId="353"/>
            <ac:spMk id="134" creationId="{A393E851-DD5F-45DA-BC83-69782D6C2038}"/>
          </ac:spMkLst>
        </pc:spChg>
        <pc:spChg chg="mod">
          <ac:chgData name="Ngô Việt Hoàn" userId="fbf56a55-40aa-4209-bd12-b7fbd6813d40" providerId="ADAL" clId="{71C5F8FA-2476-454B-99FA-39065B7846F2}" dt="2021-11-22T17:45:03.686" v="1182" actId="1076"/>
          <ac:spMkLst>
            <pc:docMk/>
            <pc:sldMk cId="2311509601" sldId="353"/>
            <ac:spMk id="135" creationId="{D0B72B88-5083-4460-AF96-D5F73B28F669}"/>
          </ac:spMkLst>
        </pc:spChg>
        <pc:spChg chg="mod">
          <ac:chgData name="Ngô Việt Hoàn" userId="fbf56a55-40aa-4209-bd12-b7fbd6813d40" providerId="ADAL" clId="{71C5F8FA-2476-454B-99FA-39065B7846F2}" dt="2021-11-22T17:45:03.686" v="1182" actId="1076"/>
          <ac:spMkLst>
            <pc:docMk/>
            <pc:sldMk cId="2311509601" sldId="353"/>
            <ac:spMk id="136" creationId="{588CE0FE-B525-4584-B5DB-7B203DBC05A5}"/>
          </ac:spMkLst>
        </pc:spChg>
        <pc:spChg chg="mod">
          <ac:chgData name="Ngô Việt Hoàn" userId="fbf56a55-40aa-4209-bd12-b7fbd6813d40" providerId="ADAL" clId="{71C5F8FA-2476-454B-99FA-39065B7846F2}" dt="2021-11-22T17:45:03.686" v="1182" actId="1076"/>
          <ac:spMkLst>
            <pc:docMk/>
            <pc:sldMk cId="2311509601" sldId="353"/>
            <ac:spMk id="137" creationId="{67502E56-BBE8-4EB1-B066-B4226FA0D291}"/>
          </ac:spMkLst>
        </pc:spChg>
        <pc:spChg chg="mod">
          <ac:chgData name="Ngô Việt Hoàn" userId="fbf56a55-40aa-4209-bd12-b7fbd6813d40" providerId="ADAL" clId="{71C5F8FA-2476-454B-99FA-39065B7846F2}" dt="2021-11-22T17:45:03.686" v="1182" actId="1076"/>
          <ac:spMkLst>
            <pc:docMk/>
            <pc:sldMk cId="2311509601" sldId="353"/>
            <ac:spMk id="138" creationId="{C9A1D6F7-84B6-4334-97EA-A5E25A0FE60A}"/>
          </ac:spMkLst>
        </pc:spChg>
        <pc:spChg chg="mod">
          <ac:chgData name="Ngô Việt Hoàn" userId="fbf56a55-40aa-4209-bd12-b7fbd6813d40" providerId="ADAL" clId="{71C5F8FA-2476-454B-99FA-39065B7846F2}" dt="2021-11-22T17:45:03.686" v="1182" actId="1076"/>
          <ac:spMkLst>
            <pc:docMk/>
            <pc:sldMk cId="2311509601" sldId="353"/>
            <ac:spMk id="139" creationId="{3E40F78F-DF7E-43D3-8F38-89666F55DCE3}"/>
          </ac:spMkLst>
        </pc:spChg>
        <pc:spChg chg="mod">
          <ac:chgData name="Ngô Việt Hoàn" userId="fbf56a55-40aa-4209-bd12-b7fbd6813d40" providerId="ADAL" clId="{71C5F8FA-2476-454B-99FA-39065B7846F2}" dt="2021-11-22T17:45:03.686" v="1182" actId="1076"/>
          <ac:spMkLst>
            <pc:docMk/>
            <pc:sldMk cId="2311509601" sldId="353"/>
            <ac:spMk id="140" creationId="{68FAAA34-C0EB-4269-A479-F45921135499}"/>
          </ac:spMkLst>
        </pc:spChg>
        <pc:spChg chg="mod">
          <ac:chgData name="Ngô Việt Hoàn" userId="fbf56a55-40aa-4209-bd12-b7fbd6813d40" providerId="ADAL" clId="{71C5F8FA-2476-454B-99FA-39065B7846F2}" dt="2021-11-22T17:45:03.686" v="1182" actId="1076"/>
          <ac:spMkLst>
            <pc:docMk/>
            <pc:sldMk cId="2311509601" sldId="353"/>
            <ac:spMk id="141" creationId="{DED369F0-A16F-4F85-B1B0-0FB991652613}"/>
          </ac:spMkLst>
        </pc:spChg>
        <pc:spChg chg="mod">
          <ac:chgData name="Ngô Việt Hoàn" userId="fbf56a55-40aa-4209-bd12-b7fbd6813d40" providerId="ADAL" clId="{71C5F8FA-2476-454B-99FA-39065B7846F2}" dt="2021-11-22T17:45:03.686" v="1182" actId="1076"/>
          <ac:spMkLst>
            <pc:docMk/>
            <pc:sldMk cId="2311509601" sldId="353"/>
            <ac:spMk id="142" creationId="{A38D9F95-DF2C-46E8-A0F6-12EE8A1CD526}"/>
          </ac:spMkLst>
        </pc:spChg>
        <pc:spChg chg="mod">
          <ac:chgData name="Ngô Việt Hoàn" userId="fbf56a55-40aa-4209-bd12-b7fbd6813d40" providerId="ADAL" clId="{71C5F8FA-2476-454B-99FA-39065B7846F2}" dt="2021-11-22T17:45:03.686" v="1182" actId="1076"/>
          <ac:spMkLst>
            <pc:docMk/>
            <pc:sldMk cId="2311509601" sldId="353"/>
            <ac:spMk id="143" creationId="{11F99233-3E6B-4EC3-8705-D24E6CC20CCD}"/>
          </ac:spMkLst>
        </pc:spChg>
        <pc:spChg chg="mod">
          <ac:chgData name="Ngô Việt Hoàn" userId="fbf56a55-40aa-4209-bd12-b7fbd6813d40" providerId="ADAL" clId="{71C5F8FA-2476-454B-99FA-39065B7846F2}" dt="2021-11-22T17:45:03.686" v="1182" actId="1076"/>
          <ac:spMkLst>
            <pc:docMk/>
            <pc:sldMk cId="2311509601" sldId="353"/>
            <ac:spMk id="144" creationId="{98F650EE-F9CD-4D8F-9671-94027D45ACE9}"/>
          </ac:spMkLst>
        </pc:spChg>
        <pc:spChg chg="mod">
          <ac:chgData name="Ngô Việt Hoàn" userId="fbf56a55-40aa-4209-bd12-b7fbd6813d40" providerId="ADAL" clId="{71C5F8FA-2476-454B-99FA-39065B7846F2}" dt="2021-11-22T17:45:03.686" v="1182" actId="1076"/>
          <ac:spMkLst>
            <pc:docMk/>
            <pc:sldMk cId="2311509601" sldId="353"/>
            <ac:spMk id="145" creationId="{7C514F36-227E-45F5-9C27-7D62F7ADB59B}"/>
          </ac:spMkLst>
        </pc:spChg>
        <pc:spChg chg="mod">
          <ac:chgData name="Ngô Việt Hoàn" userId="fbf56a55-40aa-4209-bd12-b7fbd6813d40" providerId="ADAL" clId="{71C5F8FA-2476-454B-99FA-39065B7846F2}" dt="2021-11-22T17:45:03.686" v="1182" actId="1076"/>
          <ac:spMkLst>
            <pc:docMk/>
            <pc:sldMk cId="2311509601" sldId="353"/>
            <ac:spMk id="146" creationId="{A9AB6DE7-3107-437C-BE21-2EAD0BAC9374}"/>
          </ac:spMkLst>
        </pc:spChg>
        <pc:spChg chg="mod">
          <ac:chgData name="Ngô Việt Hoàn" userId="fbf56a55-40aa-4209-bd12-b7fbd6813d40" providerId="ADAL" clId="{71C5F8FA-2476-454B-99FA-39065B7846F2}" dt="2021-11-22T17:45:03.686" v="1182" actId="1076"/>
          <ac:spMkLst>
            <pc:docMk/>
            <pc:sldMk cId="2311509601" sldId="353"/>
            <ac:spMk id="147" creationId="{A50D7F06-4F38-451B-8BBB-5A8F1FEA3147}"/>
          </ac:spMkLst>
        </pc:spChg>
        <pc:spChg chg="mod">
          <ac:chgData name="Ngô Việt Hoàn" userId="fbf56a55-40aa-4209-bd12-b7fbd6813d40" providerId="ADAL" clId="{71C5F8FA-2476-454B-99FA-39065B7846F2}" dt="2021-11-22T17:45:03.686" v="1182" actId="1076"/>
          <ac:spMkLst>
            <pc:docMk/>
            <pc:sldMk cId="2311509601" sldId="353"/>
            <ac:spMk id="148" creationId="{9AF7155E-D81F-4EB2-A369-2F1580AA726D}"/>
          </ac:spMkLst>
        </pc:spChg>
        <pc:spChg chg="mod">
          <ac:chgData name="Ngô Việt Hoàn" userId="fbf56a55-40aa-4209-bd12-b7fbd6813d40" providerId="ADAL" clId="{71C5F8FA-2476-454B-99FA-39065B7846F2}" dt="2021-11-22T17:45:03.686" v="1182" actId="1076"/>
          <ac:spMkLst>
            <pc:docMk/>
            <pc:sldMk cId="2311509601" sldId="353"/>
            <ac:spMk id="149" creationId="{10709E38-28D0-48B0-8C41-FC9AEC6ACEC9}"/>
          </ac:spMkLst>
        </pc:spChg>
        <pc:spChg chg="mod">
          <ac:chgData name="Ngô Việt Hoàn" userId="fbf56a55-40aa-4209-bd12-b7fbd6813d40" providerId="ADAL" clId="{71C5F8FA-2476-454B-99FA-39065B7846F2}" dt="2021-11-22T17:45:03.686" v="1182" actId="1076"/>
          <ac:spMkLst>
            <pc:docMk/>
            <pc:sldMk cId="2311509601" sldId="353"/>
            <ac:spMk id="150" creationId="{4EE4E3A8-C7E4-44FB-B6BE-653A79584CA2}"/>
          </ac:spMkLst>
        </pc:spChg>
        <pc:spChg chg="mod">
          <ac:chgData name="Ngô Việt Hoàn" userId="fbf56a55-40aa-4209-bd12-b7fbd6813d40" providerId="ADAL" clId="{71C5F8FA-2476-454B-99FA-39065B7846F2}" dt="2021-11-22T17:45:03.686" v="1182" actId="1076"/>
          <ac:spMkLst>
            <pc:docMk/>
            <pc:sldMk cId="2311509601" sldId="353"/>
            <ac:spMk id="151" creationId="{723ADB7C-672F-4287-8164-2BD4757DD6D4}"/>
          </ac:spMkLst>
        </pc:spChg>
        <pc:spChg chg="mod">
          <ac:chgData name="Ngô Việt Hoàn" userId="fbf56a55-40aa-4209-bd12-b7fbd6813d40" providerId="ADAL" clId="{71C5F8FA-2476-454B-99FA-39065B7846F2}" dt="2021-11-22T17:45:03.686" v="1182" actId="1076"/>
          <ac:spMkLst>
            <pc:docMk/>
            <pc:sldMk cId="2311509601" sldId="353"/>
            <ac:spMk id="152" creationId="{7C97A20E-9EF5-46CB-B308-B07C1BEFF236}"/>
          </ac:spMkLst>
        </pc:spChg>
        <pc:spChg chg="mod">
          <ac:chgData name="Ngô Việt Hoàn" userId="fbf56a55-40aa-4209-bd12-b7fbd6813d40" providerId="ADAL" clId="{71C5F8FA-2476-454B-99FA-39065B7846F2}" dt="2021-11-22T17:45:03.686" v="1182" actId="1076"/>
          <ac:spMkLst>
            <pc:docMk/>
            <pc:sldMk cId="2311509601" sldId="353"/>
            <ac:spMk id="153" creationId="{848DD09C-B95B-4CB5-A7B2-4AD7CC8C9B8B}"/>
          </ac:spMkLst>
        </pc:spChg>
        <pc:spChg chg="mod">
          <ac:chgData name="Ngô Việt Hoàn" userId="fbf56a55-40aa-4209-bd12-b7fbd6813d40" providerId="ADAL" clId="{71C5F8FA-2476-454B-99FA-39065B7846F2}" dt="2021-11-22T17:45:03.686" v="1182" actId="1076"/>
          <ac:spMkLst>
            <pc:docMk/>
            <pc:sldMk cId="2311509601" sldId="353"/>
            <ac:spMk id="154" creationId="{35159B31-F526-48C9-A068-8B6EF7B7C670}"/>
          </ac:spMkLst>
        </pc:spChg>
        <pc:spChg chg="mod">
          <ac:chgData name="Ngô Việt Hoàn" userId="fbf56a55-40aa-4209-bd12-b7fbd6813d40" providerId="ADAL" clId="{71C5F8FA-2476-454B-99FA-39065B7846F2}" dt="2021-11-22T17:45:03.686" v="1182" actId="1076"/>
          <ac:spMkLst>
            <pc:docMk/>
            <pc:sldMk cId="2311509601" sldId="353"/>
            <ac:spMk id="155" creationId="{4DF4CF38-5926-477E-A896-F678BC62812C}"/>
          </ac:spMkLst>
        </pc:spChg>
        <pc:spChg chg="mod">
          <ac:chgData name="Ngô Việt Hoàn" userId="fbf56a55-40aa-4209-bd12-b7fbd6813d40" providerId="ADAL" clId="{71C5F8FA-2476-454B-99FA-39065B7846F2}" dt="2021-11-22T17:45:03.686" v="1182" actId="1076"/>
          <ac:spMkLst>
            <pc:docMk/>
            <pc:sldMk cId="2311509601" sldId="353"/>
            <ac:spMk id="156" creationId="{54BF4F17-5D3F-4348-85EB-4D295F473A7A}"/>
          </ac:spMkLst>
        </pc:spChg>
        <pc:spChg chg="mod">
          <ac:chgData name="Ngô Việt Hoàn" userId="fbf56a55-40aa-4209-bd12-b7fbd6813d40" providerId="ADAL" clId="{71C5F8FA-2476-454B-99FA-39065B7846F2}" dt="2021-11-22T17:45:03.686" v="1182" actId="1076"/>
          <ac:spMkLst>
            <pc:docMk/>
            <pc:sldMk cId="2311509601" sldId="353"/>
            <ac:spMk id="157" creationId="{2F0871A4-807C-448D-994C-C2D7B1D67E59}"/>
          </ac:spMkLst>
        </pc:spChg>
        <pc:spChg chg="mod">
          <ac:chgData name="Ngô Việt Hoàn" userId="fbf56a55-40aa-4209-bd12-b7fbd6813d40" providerId="ADAL" clId="{71C5F8FA-2476-454B-99FA-39065B7846F2}" dt="2021-11-22T17:45:03.686" v="1182" actId="1076"/>
          <ac:spMkLst>
            <pc:docMk/>
            <pc:sldMk cId="2311509601" sldId="353"/>
            <ac:spMk id="158" creationId="{85C41E13-788E-4213-A9D2-D4E605F4FA6F}"/>
          </ac:spMkLst>
        </pc:spChg>
        <pc:spChg chg="mod">
          <ac:chgData name="Ngô Việt Hoàn" userId="fbf56a55-40aa-4209-bd12-b7fbd6813d40" providerId="ADAL" clId="{71C5F8FA-2476-454B-99FA-39065B7846F2}" dt="2021-11-22T17:45:03.686" v="1182" actId="1076"/>
          <ac:spMkLst>
            <pc:docMk/>
            <pc:sldMk cId="2311509601" sldId="353"/>
            <ac:spMk id="159" creationId="{53DD4A5B-93DF-466F-8EBB-C5AF357A1AD8}"/>
          </ac:spMkLst>
        </pc:spChg>
        <pc:spChg chg="mod">
          <ac:chgData name="Ngô Việt Hoàn" userId="fbf56a55-40aa-4209-bd12-b7fbd6813d40" providerId="ADAL" clId="{71C5F8FA-2476-454B-99FA-39065B7846F2}" dt="2021-11-22T17:45:03.686" v="1182" actId="1076"/>
          <ac:spMkLst>
            <pc:docMk/>
            <pc:sldMk cId="2311509601" sldId="353"/>
            <ac:spMk id="160" creationId="{6685B869-B34D-4F84-99E4-F044951A505E}"/>
          </ac:spMkLst>
        </pc:spChg>
        <pc:spChg chg="mod">
          <ac:chgData name="Ngô Việt Hoàn" userId="fbf56a55-40aa-4209-bd12-b7fbd6813d40" providerId="ADAL" clId="{71C5F8FA-2476-454B-99FA-39065B7846F2}" dt="2021-11-22T17:45:03.686" v="1182" actId="1076"/>
          <ac:spMkLst>
            <pc:docMk/>
            <pc:sldMk cId="2311509601" sldId="353"/>
            <ac:spMk id="161" creationId="{82EB74CB-7D7D-45B5-8385-B869788DF61A}"/>
          </ac:spMkLst>
        </pc:spChg>
        <pc:spChg chg="mod">
          <ac:chgData name="Ngô Việt Hoàn" userId="fbf56a55-40aa-4209-bd12-b7fbd6813d40" providerId="ADAL" clId="{71C5F8FA-2476-454B-99FA-39065B7846F2}" dt="2021-11-22T17:45:03.686" v="1182" actId="1076"/>
          <ac:spMkLst>
            <pc:docMk/>
            <pc:sldMk cId="2311509601" sldId="353"/>
            <ac:spMk id="162" creationId="{6F299301-181B-4B60-AB1B-76E6125A0362}"/>
          </ac:spMkLst>
        </pc:spChg>
        <pc:spChg chg="mod">
          <ac:chgData name="Ngô Việt Hoàn" userId="fbf56a55-40aa-4209-bd12-b7fbd6813d40" providerId="ADAL" clId="{71C5F8FA-2476-454B-99FA-39065B7846F2}" dt="2021-11-22T17:45:03.686" v="1182" actId="1076"/>
          <ac:spMkLst>
            <pc:docMk/>
            <pc:sldMk cId="2311509601" sldId="353"/>
            <ac:spMk id="163" creationId="{73873DF9-3695-4EEA-8143-8C5989BF84E0}"/>
          </ac:spMkLst>
        </pc:spChg>
        <pc:spChg chg="mod">
          <ac:chgData name="Ngô Việt Hoàn" userId="fbf56a55-40aa-4209-bd12-b7fbd6813d40" providerId="ADAL" clId="{71C5F8FA-2476-454B-99FA-39065B7846F2}" dt="2021-11-22T17:45:03.686" v="1182" actId="1076"/>
          <ac:spMkLst>
            <pc:docMk/>
            <pc:sldMk cId="2311509601" sldId="353"/>
            <ac:spMk id="164" creationId="{6B021088-AE77-42D6-9F22-644701DD7C15}"/>
          </ac:spMkLst>
        </pc:spChg>
        <pc:spChg chg="mod">
          <ac:chgData name="Ngô Việt Hoàn" userId="fbf56a55-40aa-4209-bd12-b7fbd6813d40" providerId="ADAL" clId="{71C5F8FA-2476-454B-99FA-39065B7846F2}" dt="2021-11-22T17:45:03.686" v="1182" actId="1076"/>
          <ac:spMkLst>
            <pc:docMk/>
            <pc:sldMk cId="2311509601" sldId="353"/>
            <ac:spMk id="165" creationId="{D82D7168-A556-4E72-8021-C7365A151B2E}"/>
          </ac:spMkLst>
        </pc:spChg>
        <pc:spChg chg="mod">
          <ac:chgData name="Ngô Việt Hoàn" userId="fbf56a55-40aa-4209-bd12-b7fbd6813d40" providerId="ADAL" clId="{71C5F8FA-2476-454B-99FA-39065B7846F2}" dt="2021-11-22T17:45:03.686" v="1182" actId="1076"/>
          <ac:spMkLst>
            <pc:docMk/>
            <pc:sldMk cId="2311509601" sldId="353"/>
            <ac:spMk id="166" creationId="{3D3718EB-3E3F-4CE6-841D-12B976DF4BA9}"/>
          </ac:spMkLst>
        </pc:spChg>
        <pc:spChg chg="mod">
          <ac:chgData name="Ngô Việt Hoàn" userId="fbf56a55-40aa-4209-bd12-b7fbd6813d40" providerId="ADAL" clId="{71C5F8FA-2476-454B-99FA-39065B7846F2}" dt="2021-11-22T17:45:03.686" v="1182" actId="1076"/>
          <ac:spMkLst>
            <pc:docMk/>
            <pc:sldMk cId="2311509601" sldId="353"/>
            <ac:spMk id="167" creationId="{37F656A6-31B7-48CC-B09C-DAE47BBF4CAD}"/>
          </ac:spMkLst>
        </pc:spChg>
        <pc:spChg chg="mod">
          <ac:chgData name="Ngô Việt Hoàn" userId="fbf56a55-40aa-4209-bd12-b7fbd6813d40" providerId="ADAL" clId="{71C5F8FA-2476-454B-99FA-39065B7846F2}" dt="2021-11-22T17:45:03.686" v="1182" actId="1076"/>
          <ac:spMkLst>
            <pc:docMk/>
            <pc:sldMk cId="2311509601" sldId="353"/>
            <ac:spMk id="168" creationId="{63E1235F-BE2B-4522-AF7F-2DEF32E7E89A}"/>
          </ac:spMkLst>
        </pc:spChg>
        <pc:spChg chg="mod">
          <ac:chgData name="Ngô Việt Hoàn" userId="fbf56a55-40aa-4209-bd12-b7fbd6813d40" providerId="ADAL" clId="{71C5F8FA-2476-454B-99FA-39065B7846F2}" dt="2021-11-22T17:45:03.686" v="1182" actId="1076"/>
          <ac:spMkLst>
            <pc:docMk/>
            <pc:sldMk cId="2311509601" sldId="353"/>
            <ac:spMk id="169" creationId="{03F7E746-3AB9-443A-88B5-9881135142A6}"/>
          </ac:spMkLst>
        </pc:spChg>
        <pc:spChg chg="mod">
          <ac:chgData name="Ngô Việt Hoàn" userId="fbf56a55-40aa-4209-bd12-b7fbd6813d40" providerId="ADAL" clId="{71C5F8FA-2476-454B-99FA-39065B7846F2}" dt="2021-11-22T17:45:03.686" v="1182" actId="1076"/>
          <ac:spMkLst>
            <pc:docMk/>
            <pc:sldMk cId="2311509601" sldId="353"/>
            <ac:spMk id="170" creationId="{EAEE7F43-54F6-4316-9735-81C11D825421}"/>
          </ac:spMkLst>
        </pc:spChg>
        <pc:spChg chg="mod">
          <ac:chgData name="Ngô Việt Hoàn" userId="fbf56a55-40aa-4209-bd12-b7fbd6813d40" providerId="ADAL" clId="{71C5F8FA-2476-454B-99FA-39065B7846F2}" dt="2021-11-22T17:45:03.686" v="1182" actId="1076"/>
          <ac:spMkLst>
            <pc:docMk/>
            <pc:sldMk cId="2311509601" sldId="353"/>
            <ac:spMk id="171" creationId="{959442EB-0B3F-4418-A1CB-445801EAE42A}"/>
          </ac:spMkLst>
        </pc:spChg>
        <pc:spChg chg="mod">
          <ac:chgData name="Ngô Việt Hoàn" userId="fbf56a55-40aa-4209-bd12-b7fbd6813d40" providerId="ADAL" clId="{71C5F8FA-2476-454B-99FA-39065B7846F2}" dt="2021-11-22T17:45:03.686" v="1182" actId="1076"/>
          <ac:spMkLst>
            <pc:docMk/>
            <pc:sldMk cId="2311509601" sldId="353"/>
            <ac:spMk id="172" creationId="{524A6DC5-734C-4FF4-9463-DFC9F9AFC8EE}"/>
          </ac:spMkLst>
        </pc:spChg>
        <pc:spChg chg="mod">
          <ac:chgData name="Ngô Việt Hoàn" userId="fbf56a55-40aa-4209-bd12-b7fbd6813d40" providerId="ADAL" clId="{71C5F8FA-2476-454B-99FA-39065B7846F2}" dt="2021-11-22T17:45:11.660" v="1184" actId="1076"/>
          <ac:spMkLst>
            <pc:docMk/>
            <pc:sldMk cId="2311509601" sldId="353"/>
            <ac:spMk id="174" creationId="{2550CD94-9AB2-4122-93B6-AD33772A5585}"/>
          </ac:spMkLst>
        </pc:spChg>
        <pc:spChg chg="mod">
          <ac:chgData name="Ngô Việt Hoàn" userId="fbf56a55-40aa-4209-bd12-b7fbd6813d40" providerId="ADAL" clId="{71C5F8FA-2476-454B-99FA-39065B7846F2}" dt="2021-11-22T17:45:11.660" v="1184" actId="1076"/>
          <ac:spMkLst>
            <pc:docMk/>
            <pc:sldMk cId="2311509601" sldId="353"/>
            <ac:spMk id="176" creationId="{78941982-6FCA-47DA-B9E2-07772A53725A}"/>
          </ac:spMkLst>
        </pc:spChg>
        <pc:spChg chg="mod">
          <ac:chgData name="Ngô Việt Hoàn" userId="fbf56a55-40aa-4209-bd12-b7fbd6813d40" providerId="ADAL" clId="{71C5F8FA-2476-454B-99FA-39065B7846F2}" dt="2021-11-22T17:45:11.660" v="1184" actId="1076"/>
          <ac:spMkLst>
            <pc:docMk/>
            <pc:sldMk cId="2311509601" sldId="353"/>
            <ac:spMk id="177" creationId="{8590D54D-158B-4507-AFB6-371E91E0938F}"/>
          </ac:spMkLst>
        </pc:spChg>
        <pc:spChg chg="mod">
          <ac:chgData name="Ngô Việt Hoàn" userId="fbf56a55-40aa-4209-bd12-b7fbd6813d40" providerId="ADAL" clId="{71C5F8FA-2476-454B-99FA-39065B7846F2}" dt="2021-11-22T17:45:11.660" v="1184" actId="1076"/>
          <ac:spMkLst>
            <pc:docMk/>
            <pc:sldMk cId="2311509601" sldId="353"/>
            <ac:spMk id="178" creationId="{799C3A48-C14C-4724-8E73-A2709695CA6B}"/>
          </ac:spMkLst>
        </pc:spChg>
        <pc:spChg chg="mod">
          <ac:chgData name="Ngô Việt Hoàn" userId="fbf56a55-40aa-4209-bd12-b7fbd6813d40" providerId="ADAL" clId="{71C5F8FA-2476-454B-99FA-39065B7846F2}" dt="2021-11-22T17:45:11.660" v="1184" actId="1076"/>
          <ac:spMkLst>
            <pc:docMk/>
            <pc:sldMk cId="2311509601" sldId="353"/>
            <ac:spMk id="179" creationId="{6E71AF8B-0D55-4FE2-B1C8-A72427C442CB}"/>
          </ac:spMkLst>
        </pc:spChg>
        <pc:spChg chg="mod">
          <ac:chgData name="Ngô Việt Hoàn" userId="fbf56a55-40aa-4209-bd12-b7fbd6813d40" providerId="ADAL" clId="{71C5F8FA-2476-454B-99FA-39065B7846F2}" dt="2021-11-22T17:45:11.660" v="1184" actId="1076"/>
          <ac:spMkLst>
            <pc:docMk/>
            <pc:sldMk cId="2311509601" sldId="353"/>
            <ac:spMk id="180" creationId="{F1C02A8E-3AB7-4D52-B5DA-1116D339BA26}"/>
          </ac:spMkLst>
        </pc:spChg>
        <pc:spChg chg="mod">
          <ac:chgData name="Ngô Việt Hoàn" userId="fbf56a55-40aa-4209-bd12-b7fbd6813d40" providerId="ADAL" clId="{71C5F8FA-2476-454B-99FA-39065B7846F2}" dt="2021-11-22T17:45:11.660" v="1184" actId="1076"/>
          <ac:spMkLst>
            <pc:docMk/>
            <pc:sldMk cId="2311509601" sldId="353"/>
            <ac:spMk id="181" creationId="{E0ECD564-EC09-40B6-8E96-E5568F760FEA}"/>
          </ac:spMkLst>
        </pc:spChg>
        <pc:spChg chg="mod">
          <ac:chgData name="Ngô Việt Hoàn" userId="fbf56a55-40aa-4209-bd12-b7fbd6813d40" providerId="ADAL" clId="{71C5F8FA-2476-454B-99FA-39065B7846F2}" dt="2021-11-22T17:45:11.660" v="1184" actId="1076"/>
          <ac:spMkLst>
            <pc:docMk/>
            <pc:sldMk cId="2311509601" sldId="353"/>
            <ac:spMk id="182" creationId="{7D118A07-583D-479F-8F1A-F228196D2C58}"/>
          </ac:spMkLst>
        </pc:spChg>
        <pc:spChg chg="mod">
          <ac:chgData name="Ngô Việt Hoàn" userId="fbf56a55-40aa-4209-bd12-b7fbd6813d40" providerId="ADAL" clId="{71C5F8FA-2476-454B-99FA-39065B7846F2}" dt="2021-11-22T17:45:11.660" v="1184" actId="1076"/>
          <ac:spMkLst>
            <pc:docMk/>
            <pc:sldMk cId="2311509601" sldId="353"/>
            <ac:spMk id="183" creationId="{1CFCDDE9-6A34-4F7F-BB6D-A9B0B2A63417}"/>
          </ac:spMkLst>
        </pc:spChg>
        <pc:spChg chg="mod">
          <ac:chgData name="Ngô Việt Hoàn" userId="fbf56a55-40aa-4209-bd12-b7fbd6813d40" providerId="ADAL" clId="{71C5F8FA-2476-454B-99FA-39065B7846F2}" dt="2021-11-22T17:45:11.660" v="1184" actId="1076"/>
          <ac:spMkLst>
            <pc:docMk/>
            <pc:sldMk cId="2311509601" sldId="353"/>
            <ac:spMk id="184" creationId="{72BDC5F9-136C-4018-BB55-D26FE22C7BE8}"/>
          </ac:spMkLst>
        </pc:spChg>
        <pc:spChg chg="mod">
          <ac:chgData name="Ngô Việt Hoàn" userId="fbf56a55-40aa-4209-bd12-b7fbd6813d40" providerId="ADAL" clId="{71C5F8FA-2476-454B-99FA-39065B7846F2}" dt="2021-11-22T17:45:11.660" v="1184" actId="1076"/>
          <ac:spMkLst>
            <pc:docMk/>
            <pc:sldMk cId="2311509601" sldId="353"/>
            <ac:spMk id="185" creationId="{3A043EFA-4792-41F6-BBDC-8B2B9AE79212}"/>
          </ac:spMkLst>
        </pc:spChg>
        <pc:spChg chg="mod">
          <ac:chgData name="Ngô Việt Hoàn" userId="fbf56a55-40aa-4209-bd12-b7fbd6813d40" providerId="ADAL" clId="{71C5F8FA-2476-454B-99FA-39065B7846F2}" dt="2021-11-22T17:45:11.660" v="1184" actId="1076"/>
          <ac:spMkLst>
            <pc:docMk/>
            <pc:sldMk cId="2311509601" sldId="353"/>
            <ac:spMk id="186" creationId="{90821521-8FAA-4FD0-A8EA-8ADDBE6EBD67}"/>
          </ac:spMkLst>
        </pc:spChg>
        <pc:spChg chg="mod">
          <ac:chgData name="Ngô Việt Hoàn" userId="fbf56a55-40aa-4209-bd12-b7fbd6813d40" providerId="ADAL" clId="{71C5F8FA-2476-454B-99FA-39065B7846F2}" dt="2021-11-22T17:45:11.660" v="1184" actId="1076"/>
          <ac:spMkLst>
            <pc:docMk/>
            <pc:sldMk cId="2311509601" sldId="353"/>
            <ac:spMk id="187" creationId="{6B0F08D0-F3AC-4E76-A5CB-1BF45C7918AA}"/>
          </ac:spMkLst>
        </pc:spChg>
        <pc:spChg chg="mod">
          <ac:chgData name="Ngô Việt Hoàn" userId="fbf56a55-40aa-4209-bd12-b7fbd6813d40" providerId="ADAL" clId="{71C5F8FA-2476-454B-99FA-39065B7846F2}" dt="2021-11-22T17:45:11.660" v="1184" actId="1076"/>
          <ac:spMkLst>
            <pc:docMk/>
            <pc:sldMk cId="2311509601" sldId="353"/>
            <ac:spMk id="188" creationId="{2A072EC0-4170-45B9-9C15-8BF04D26EB54}"/>
          </ac:spMkLst>
        </pc:spChg>
        <pc:spChg chg="mod">
          <ac:chgData name="Ngô Việt Hoàn" userId="fbf56a55-40aa-4209-bd12-b7fbd6813d40" providerId="ADAL" clId="{71C5F8FA-2476-454B-99FA-39065B7846F2}" dt="2021-11-22T17:45:11.660" v="1184" actId="1076"/>
          <ac:spMkLst>
            <pc:docMk/>
            <pc:sldMk cId="2311509601" sldId="353"/>
            <ac:spMk id="189" creationId="{FC2673F7-8487-43BF-9B47-8CB8FD3BEF5A}"/>
          </ac:spMkLst>
        </pc:spChg>
        <pc:spChg chg="mod">
          <ac:chgData name="Ngô Việt Hoàn" userId="fbf56a55-40aa-4209-bd12-b7fbd6813d40" providerId="ADAL" clId="{71C5F8FA-2476-454B-99FA-39065B7846F2}" dt="2021-11-22T17:45:11.660" v="1184" actId="1076"/>
          <ac:spMkLst>
            <pc:docMk/>
            <pc:sldMk cId="2311509601" sldId="353"/>
            <ac:spMk id="190" creationId="{C2B8307A-0FD1-4BEF-AFA0-22B0DB4A6D8A}"/>
          </ac:spMkLst>
        </pc:spChg>
        <pc:spChg chg="mod">
          <ac:chgData name="Ngô Việt Hoàn" userId="fbf56a55-40aa-4209-bd12-b7fbd6813d40" providerId="ADAL" clId="{71C5F8FA-2476-454B-99FA-39065B7846F2}" dt="2021-11-22T17:45:11.660" v="1184" actId="1076"/>
          <ac:spMkLst>
            <pc:docMk/>
            <pc:sldMk cId="2311509601" sldId="353"/>
            <ac:spMk id="191" creationId="{082A03EE-8543-497D-85F8-0824EF32C9D7}"/>
          </ac:spMkLst>
        </pc:spChg>
        <pc:spChg chg="mod">
          <ac:chgData name="Ngô Việt Hoàn" userId="fbf56a55-40aa-4209-bd12-b7fbd6813d40" providerId="ADAL" clId="{71C5F8FA-2476-454B-99FA-39065B7846F2}" dt="2021-11-22T17:45:11.660" v="1184" actId="1076"/>
          <ac:spMkLst>
            <pc:docMk/>
            <pc:sldMk cId="2311509601" sldId="353"/>
            <ac:spMk id="192" creationId="{DEE82F8E-8792-427E-B6DF-0456891155AF}"/>
          </ac:spMkLst>
        </pc:spChg>
        <pc:spChg chg="mod">
          <ac:chgData name="Ngô Việt Hoàn" userId="fbf56a55-40aa-4209-bd12-b7fbd6813d40" providerId="ADAL" clId="{71C5F8FA-2476-454B-99FA-39065B7846F2}" dt="2021-11-22T17:45:11.660" v="1184" actId="1076"/>
          <ac:spMkLst>
            <pc:docMk/>
            <pc:sldMk cId="2311509601" sldId="353"/>
            <ac:spMk id="193" creationId="{6CEA0320-B18F-4E47-BED6-5A0899EA3248}"/>
          </ac:spMkLst>
        </pc:spChg>
        <pc:spChg chg="mod">
          <ac:chgData name="Ngô Việt Hoàn" userId="fbf56a55-40aa-4209-bd12-b7fbd6813d40" providerId="ADAL" clId="{71C5F8FA-2476-454B-99FA-39065B7846F2}" dt="2021-11-22T17:45:11.660" v="1184" actId="1076"/>
          <ac:spMkLst>
            <pc:docMk/>
            <pc:sldMk cId="2311509601" sldId="353"/>
            <ac:spMk id="194" creationId="{C59BA41D-1F63-4A82-A78E-A9FB4915C2B0}"/>
          </ac:spMkLst>
        </pc:spChg>
        <pc:spChg chg="mod">
          <ac:chgData name="Ngô Việt Hoàn" userId="fbf56a55-40aa-4209-bd12-b7fbd6813d40" providerId="ADAL" clId="{71C5F8FA-2476-454B-99FA-39065B7846F2}" dt="2021-11-22T17:45:11.660" v="1184" actId="1076"/>
          <ac:spMkLst>
            <pc:docMk/>
            <pc:sldMk cId="2311509601" sldId="353"/>
            <ac:spMk id="195" creationId="{CCD8D4A4-ACA3-4C1F-86C4-076A015A5546}"/>
          </ac:spMkLst>
        </pc:spChg>
        <pc:spChg chg="mod">
          <ac:chgData name="Ngô Việt Hoàn" userId="fbf56a55-40aa-4209-bd12-b7fbd6813d40" providerId="ADAL" clId="{71C5F8FA-2476-454B-99FA-39065B7846F2}" dt="2021-11-22T17:45:11.660" v="1184" actId="1076"/>
          <ac:spMkLst>
            <pc:docMk/>
            <pc:sldMk cId="2311509601" sldId="353"/>
            <ac:spMk id="196" creationId="{4EDCC5E9-C2CE-46CA-824E-CECC103BD572}"/>
          </ac:spMkLst>
        </pc:spChg>
        <pc:spChg chg="mod">
          <ac:chgData name="Ngô Việt Hoàn" userId="fbf56a55-40aa-4209-bd12-b7fbd6813d40" providerId="ADAL" clId="{71C5F8FA-2476-454B-99FA-39065B7846F2}" dt="2021-11-22T17:45:11.660" v="1184" actId="1076"/>
          <ac:spMkLst>
            <pc:docMk/>
            <pc:sldMk cId="2311509601" sldId="353"/>
            <ac:spMk id="197" creationId="{2209E41A-8EDA-4B39-B419-A188F5124958}"/>
          </ac:spMkLst>
        </pc:spChg>
        <pc:spChg chg="mod">
          <ac:chgData name="Ngô Việt Hoàn" userId="fbf56a55-40aa-4209-bd12-b7fbd6813d40" providerId="ADAL" clId="{71C5F8FA-2476-454B-99FA-39065B7846F2}" dt="2021-11-22T17:45:11.660" v="1184" actId="1076"/>
          <ac:spMkLst>
            <pc:docMk/>
            <pc:sldMk cId="2311509601" sldId="353"/>
            <ac:spMk id="198" creationId="{6DB1EF3F-C0C8-4264-95B0-BCD110CDAF26}"/>
          </ac:spMkLst>
        </pc:spChg>
        <pc:spChg chg="mod">
          <ac:chgData name="Ngô Việt Hoàn" userId="fbf56a55-40aa-4209-bd12-b7fbd6813d40" providerId="ADAL" clId="{71C5F8FA-2476-454B-99FA-39065B7846F2}" dt="2021-11-22T17:45:11.660" v="1184" actId="1076"/>
          <ac:spMkLst>
            <pc:docMk/>
            <pc:sldMk cId="2311509601" sldId="353"/>
            <ac:spMk id="199" creationId="{BFCD9245-2370-4A3F-8D6C-C33A0058329C}"/>
          </ac:spMkLst>
        </pc:spChg>
        <pc:spChg chg="mod">
          <ac:chgData name="Ngô Việt Hoàn" userId="fbf56a55-40aa-4209-bd12-b7fbd6813d40" providerId="ADAL" clId="{71C5F8FA-2476-454B-99FA-39065B7846F2}" dt="2021-11-22T17:45:11.660" v="1184" actId="1076"/>
          <ac:spMkLst>
            <pc:docMk/>
            <pc:sldMk cId="2311509601" sldId="353"/>
            <ac:spMk id="200" creationId="{0FA91691-113D-4B2B-A101-9B61CB50ADC6}"/>
          </ac:spMkLst>
        </pc:spChg>
        <pc:spChg chg="mod">
          <ac:chgData name="Ngô Việt Hoàn" userId="fbf56a55-40aa-4209-bd12-b7fbd6813d40" providerId="ADAL" clId="{71C5F8FA-2476-454B-99FA-39065B7846F2}" dt="2021-11-22T17:45:11.660" v="1184" actId="1076"/>
          <ac:spMkLst>
            <pc:docMk/>
            <pc:sldMk cId="2311509601" sldId="353"/>
            <ac:spMk id="201" creationId="{36E77A09-DB88-49E0-8CCD-A32C7D6BDE8E}"/>
          </ac:spMkLst>
        </pc:spChg>
        <pc:spChg chg="mod">
          <ac:chgData name="Ngô Việt Hoàn" userId="fbf56a55-40aa-4209-bd12-b7fbd6813d40" providerId="ADAL" clId="{71C5F8FA-2476-454B-99FA-39065B7846F2}" dt="2021-11-22T17:45:11.660" v="1184" actId="1076"/>
          <ac:spMkLst>
            <pc:docMk/>
            <pc:sldMk cId="2311509601" sldId="353"/>
            <ac:spMk id="202" creationId="{7741A8CB-4D1C-4503-8E74-78026B0309E0}"/>
          </ac:spMkLst>
        </pc:spChg>
        <pc:spChg chg="mod">
          <ac:chgData name="Ngô Việt Hoàn" userId="fbf56a55-40aa-4209-bd12-b7fbd6813d40" providerId="ADAL" clId="{71C5F8FA-2476-454B-99FA-39065B7846F2}" dt="2021-11-22T17:45:11.660" v="1184" actId="1076"/>
          <ac:spMkLst>
            <pc:docMk/>
            <pc:sldMk cId="2311509601" sldId="353"/>
            <ac:spMk id="203" creationId="{091705F6-D6E2-4360-A8ED-F5275CC2A126}"/>
          </ac:spMkLst>
        </pc:spChg>
        <pc:spChg chg="mod">
          <ac:chgData name="Ngô Việt Hoàn" userId="fbf56a55-40aa-4209-bd12-b7fbd6813d40" providerId="ADAL" clId="{71C5F8FA-2476-454B-99FA-39065B7846F2}" dt="2021-11-22T17:45:11.660" v="1184" actId="1076"/>
          <ac:spMkLst>
            <pc:docMk/>
            <pc:sldMk cId="2311509601" sldId="353"/>
            <ac:spMk id="204" creationId="{CCAEBF39-84CB-4085-8DF8-ECC83B7FAC37}"/>
          </ac:spMkLst>
        </pc:spChg>
        <pc:spChg chg="mod">
          <ac:chgData name="Ngô Việt Hoàn" userId="fbf56a55-40aa-4209-bd12-b7fbd6813d40" providerId="ADAL" clId="{71C5F8FA-2476-454B-99FA-39065B7846F2}" dt="2021-11-22T17:45:11.660" v="1184" actId="1076"/>
          <ac:spMkLst>
            <pc:docMk/>
            <pc:sldMk cId="2311509601" sldId="353"/>
            <ac:spMk id="205" creationId="{BF66D619-633D-419F-AA0D-6A325C3F5C1C}"/>
          </ac:spMkLst>
        </pc:spChg>
        <pc:spChg chg="mod">
          <ac:chgData name="Ngô Việt Hoàn" userId="fbf56a55-40aa-4209-bd12-b7fbd6813d40" providerId="ADAL" clId="{71C5F8FA-2476-454B-99FA-39065B7846F2}" dt="2021-11-22T17:45:11.660" v="1184" actId="1076"/>
          <ac:spMkLst>
            <pc:docMk/>
            <pc:sldMk cId="2311509601" sldId="353"/>
            <ac:spMk id="206" creationId="{F3F93856-5C60-464C-96A3-2D07A7F145E2}"/>
          </ac:spMkLst>
        </pc:spChg>
        <pc:spChg chg="mod">
          <ac:chgData name="Ngô Việt Hoàn" userId="fbf56a55-40aa-4209-bd12-b7fbd6813d40" providerId="ADAL" clId="{71C5F8FA-2476-454B-99FA-39065B7846F2}" dt="2021-11-22T17:45:11.660" v="1184" actId="1076"/>
          <ac:spMkLst>
            <pc:docMk/>
            <pc:sldMk cId="2311509601" sldId="353"/>
            <ac:spMk id="207" creationId="{03CE32A2-AEDF-4F3F-9F2B-46FC87189BB0}"/>
          </ac:spMkLst>
        </pc:spChg>
        <pc:spChg chg="mod">
          <ac:chgData name="Ngô Việt Hoàn" userId="fbf56a55-40aa-4209-bd12-b7fbd6813d40" providerId="ADAL" clId="{71C5F8FA-2476-454B-99FA-39065B7846F2}" dt="2021-11-22T17:45:11.660" v="1184" actId="1076"/>
          <ac:spMkLst>
            <pc:docMk/>
            <pc:sldMk cId="2311509601" sldId="353"/>
            <ac:spMk id="208" creationId="{83E1F09D-3094-4FDF-97D1-7E553B64F999}"/>
          </ac:spMkLst>
        </pc:spChg>
        <pc:spChg chg="mod">
          <ac:chgData name="Ngô Việt Hoàn" userId="fbf56a55-40aa-4209-bd12-b7fbd6813d40" providerId="ADAL" clId="{71C5F8FA-2476-454B-99FA-39065B7846F2}" dt="2021-11-22T17:45:11.660" v="1184" actId="1076"/>
          <ac:spMkLst>
            <pc:docMk/>
            <pc:sldMk cId="2311509601" sldId="353"/>
            <ac:spMk id="209" creationId="{4162FA54-0279-434A-8370-79F29EF53295}"/>
          </ac:spMkLst>
        </pc:spChg>
        <pc:spChg chg="mod">
          <ac:chgData name="Ngô Việt Hoàn" userId="fbf56a55-40aa-4209-bd12-b7fbd6813d40" providerId="ADAL" clId="{71C5F8FA-2476-454B-99FA-39065B7846F2}" dt="2021-11-22T17:45:11.660" v="1184" actId="1076"/>
          <ac:spMkLst>
            <pc:docMk/>
            <pc:sldMk cId="2311509601" sldId="353"/>
            <ac:spMk id="210" creationId="{789284AA-9B84-478A-A4B1-1DD2C9637407}"/>
          </ac:spMkLst>
        </pc:spChg>
        <pc:spChg chg="mod">
          <ac:chgData name="Ngô Việt Hoàn" userId="fbf56a55-40aa-4209-bd12-b7fbd6813d40" providerId="ADAL" clId="{71C5F8FA-2476-454B-99FA-39065B7846F2}" dt="2021-11-22T17:45:11.660" v="1184" actId="1076"/>
          <ac:spMkLst>
            <pc:docMk/>
            <pc:sldMk cId="2311509601" sldId="353"/>
            <ac:spMk id="211" creationId="{DA7F9BEF-6FD8-4F26-9A4F-237375AF1833}"/>
          </ac:spMkLst>
        </pc:spChg>
        <pc:spChg chg="mod">
          <ac:chgData name="Ngô Việt Hoàn" userId="fbf56a55-40aa-4209-bd12-b7fbd6813d40" providerId="ADAL" clId="{71C5F8FA-2476-454B-99FA-39065B7846F2}" dt="2021-11-22T17:45:11.660" v="1184" actId="1076"/>
          <ac:spMkLst>
            <pc:docMk/>
            <pc:sldMk cId="2311509601" sldId="353"/>
            <ac:spMk id="212" creationId="{56CD0D46-4BFA-44F0-96EB-B8E5BBC7B5A2}"/>
          </ac:spMkLst>
        </pc:spChg>
        <pc:spChg chg="mod">
          <ac:chgData name="Ngô Việt Hoàn" userId="fbf56a55-40aa-4209-bd12-b7fbd6813d40" providerId="ADAL" clId="{71C5F8FA-2476-454B-99FA-39065B7846F2}" dt="2021-11-22T17:45:11.660" v="1184" actId="1076"/>
          <ac:spMkLst>
            <pc:docMk/>
            <pc:sldMk cId="2311509601" sldId="353"/>
            <ac:spMk id="213" creationId="{DC543CF2-A556-45B0-B09D-3CC3F3552006}"/>
          </ac:spMkLst>
        </pc:spChg>
        <pc:spChg chg="mod">
          <ac:chgData name="Ngô Việt Hoàn" userId="fbf56a55-40aa-4209-bd12-b7fbd6813d40" providerId="ADAL" clId="{71C5F8FA-2476-454B-99FA-39065B7846F2}" dt="2021-11-22T17:45:11.660" v="1184" actId="1076"/>
          <ac:spMkLst>
            <pc:docMk/>
            <pc:sldMk cId="2311509601" sldId="353"/>
            <ac:spMk id="214" creationId="{3CD56D99-7299-408B-A804-2DF2FB30C532}"/>
          </ac:spMkLst>
        </pc:spChg>
        <pc:spChg chg="mod">
          <ac:chgData name="Ngô Việt Hoàn" userId="fbf56a55-40aa-4209-bd12-b7fbd6813d40" providerId="ADAL" clId="{71C5F8FA-2476-454B-99FA-39065B7846F2}" dt="2021-11-22T17:45:11.660" v="1184" actId="1076"/>
          <ac:spMkLst>
            <pc:docMk/>
            <pc:sldMk cId="2311509601" sldId="353"/>
            <ac:spMk id="215" creationId="{02A00CC5-CBD8-4888-A3AA-4A003878DB67}"/>
          </ac:spMkLst>
        </pc:spChg>
        <pc:spChg chg="mod">
          <ac:chgData name="Ngô Việt Hoàn" userId="fbf56a55-40aa-4209-bd12-b7fbd6813d40" providerId="ADAL" clId="{71C5F8FA-2476-454B-99FA-39065B7846F2}" dt="2021-11-22T17:45:11.660" v="1184" actId="1076"/>
          <ac:spMkLst>
            <pc:docMk/>
            <pc:sldMk cId="2311509601" sldId="353"/>
            <ac:spMk id="216" creationId="{73B924A9-6177-4F8A-B9E7-75280DAB231B}"/>
          </ac:spMkLst>
        </pc:spChg>
        <pc:spChg chg="mod">
          <ac:chgData name="Ngô Việt Hoàn" userId="fbf56a55-40aa-4209-bd12-b7fbd6813d40" providerId="ADAL" clId="{71C5F8FA-2476-454B-99FA-39065B7846F2}" dt="2021-11-22T17:45:11.660" v="1184" actId="1076"/>
          <ac:spMkLst>
            <pc:docMk/>
            <pc:sldMk cId="2311509601" sldId="353"/>
            <ac:spMk id="217" creationId="{62FDBAFF-653E-4244-8570-0D0383298FE1}"/>
          </ac:spMkLst>
        </pc:spChg>
        <pc:spChg chg="mod">
          <ac:chgData name="Ngô Việt Hoàn" userId="fbf56a55-40aa-4209-bd12-b7fbd6813d40" providerId="ADAL" clId="{71C5F8FA-2476-454B-99FA-39065B7846F2}" dt="2021-11-22T17:45:11.660" v="1184" actId="1076"/>
          <ac:spMkLst>
            <pc:docMk/>
            <pc:sldMk cId="2311509601" sldId="353"/>
            <ac:spMk id="218" creationId="{AB116242-E988-4DC5-84C9-D5E55F8EB1AD}"/>
          </ac:spMkLst>
        </pc:spChg>
        <pc:spChg chg="mod">
          <ac:chgData name="Ngô Việt Hoàn" userId="fbf56a55-40aa-4209-bd12-b7fbd6813d40" providerId="ADAL" clId="{71C5F8FA-2476-454B-99FA-39065B7846F2}" dt="2021-11-22T17:45:11.660" v="1184" actId="1076"/>
          <ac:spMkLst>
            <pc:docMk/>
            <pc:sldMk cId="2311509601" sldId="353"/>
            <ac:spMk id="219" creationId="{238B6572-07A4-45B3-88EC-02B6DA712973}"/>
          </ac:spMkLst>
        </pc:spChg>
        <pc:spChg chg="mod">
          <ac:chgData name="Ngô Việt Hoàn" userId="fbf56a55-40aa-4209-bd12-b7fbd6813d40" providerId="ADAL" clId="{71C5F8FA-2476-454B-99FA-39065B7846F2}" dt="2021-11-22T17:45:11.660" v="1184" actId="1076"/>
          <ac:spMkLst>
            <pc:docMk/>
            <pc:sldMk cId="2311509601" sldId="353"/>
            <ac:spMk id="220" creationId="{AA1C278E-3D85-499B-A4D2-6B75CC2C4475}"/>
          </ac:spMkLst>
        </pc:spChg>
        <pc:spChg chg="mod">
          <ac:chgData name="Ngô Việt Hoàn" userId="fbf56a55-40aa-4209-bd12-b7fbd6813d40" providerId="ADAL" clId="{71C5F8FA-2476-454B-99FA-39065B7846F2}" dt="2021-11-22T17:45:11.660" v="1184" actId="1076"/>
          <ac:spMkLst>
            <pc:docMk/>
            <pc:sldMk cId="2311509601" sldId="353"/>
            <ac:spMk id="221" creationId="{617ABDD4-1DE1-472C-9D5D-D25BCD3D5B43}"/>
          </ac:spMkLst>
        </pc:spChg>
        <pc:spChg chg="mod">
          <ac:chgData name="Ngô Việt Hoàn" userId="fbf56a55-40aa-4209-bd12-b7fbd6813d40" providerId="ADAL" clId="{71C5F8FA-2476-454B-99FA-39065B7846F2}" dt="2021-11-22T17:45:11.660" v="1184" actId="1076"/>
          <ac:spMkLst>
            <pc:docMk/>
            <pc:sldMk cId="2311509601" sldId="353"/>
            <ac:spMk id="222" creationId="{52727399-A8C9-4CF9-A894-381DE6FCDE4A}"/>
          </ac:spMkLst>
        </pc:spChg>
        <pc:spChg chg="mod">
          <ac:chgData name="Ngô Việt Hoàn" userId="fbf56a55-40aa-4209-bd12-b7fbd6813d40" providerId="ADAL" clId="{71C5F8FA-2476-454B-99FA-39065B7846F2}" dt="2021-11-22T17:45:11.660" v="1184" actId="1076"/>
          <ac:spMkLst>
            <pc:docMk/>
            <pc:sldMk cId="2311509601" sldId="353"/>
            <ac:spMk id="223" creationId="{CEB31C57-B727-4F68-AF2A-C55C71FAF366}"/>
          </ac:spMkLst>
        </pc:spChg>
        <pc:spChg chg="mod">
          <ac:chgData name="Ngô Việt Hoàn" userId="fbf56a55-40aa-4209-bd12-b7fbd6813d40" providerId="ADAL" clId="{71C5F8FA-2476-454B-99FA-39065B7846F2}" dt="2021-11-22T17:45:11.660" v="1184" actId="1076"/>
          <ac:spMkLst>
            <pc:docMk/>
            <pc:sldMk cId="2311509601" sldId="353"/>
            <ac:spMk id="224" creationId="{0C382B5A-591E-4C47-9B6F-8414BE69359B}"/>
          </ac:spMkLst>
        </pc:spChg>
        <pc:spChg chg="mod">
          <ac:chgData name="Ngô Việt Hoàn" userId="fbf56a55-40aa-4209-bd12-b7fbd6813d40" providerId="ADAL" clId="{71C5F8FA-2476-454B-99FA-39065B7846F2}" dt="2021-11-22T17:45:11.660" v="1184" actId="1076"/>
          <ac:spMkLst>
            <pc:docMk/>
            <pc:sldMk cId="2311509601" sldId="353"/>
            <ac:spMk id="225" creationId="{ACC555A2-4A7D-49D5-8202-34E7C114873F}"/>
          </ac:spMkLst>
        </pc:spChg>
        <pc:spChg chg="mod">
          <ac:chgData name="Ngô Việt Hoàn" userId="fbf56a55-40aa-4209-bd12-b7fbd6813d40" providerId="ADAL" clId="{71C5F8FA-2476-454B-99FA-39065B7846F2}" dt="2021-11-22T17:45:11.660" v="1184" actId="1076"/>
          <ac:spMkLst>
            <pc:docMk/>
            <pc:sldMk cId="2311509601" sldId="353"/>
            <ac:spMk id="226" creationId="{A0D14CA1-C181-4A2E-9761-045306FA8F03}"/>
          </ac:spMkLst>
        </pc:spChg>
        <pc:spChg chg="mod">
          <ac:chgData name="Ngô Việt Hoàn" userId="fbf56a55-40aa-4209-bd12-b7fbd6813d40" providerId="ADAL" clId="{71C5F8FA-2476-454B-99FA-39065B7846F2}" dt="2021-11-22T17:45:11.660" v="1184" actId="1076"/>
          <ac:spMkLst>
            <pc:docMk/>
            <pc:sldMk cId="2311509601" sldId="353"/>
            <ac:spMk id="227" creationId="{98D1CBEA-3278-4E59-AF1A-36F100006EA7}"/>
          </ac:spMkLst>
        </pc:spChg>
        <pc:spChg chg="mod">
          <ac:chgData name="Ngô Việt Hoàn" userId="fbf56a55-40aa-4209-bd12-b7fbd6813d40" providerId="ADAL" clId="{71C5F8FA-2476-454B-99FA-39065B7846F2}" dt="2021-11-22T17:41:07.787" v="1147" actId="14100"/>
          <ac:spMkLst>
            <pc:docMk/>
            <pc:sldMk cId="2311509601" sldId="353"/>
            <ac:spMk id="229" creationId="{F13A0047-1EC7-469F-AE8F-CB0C65EFB583}"/>
          </ac:spMkLst>
        </pc:spChg>
        <pc:spChg chg="mod">
          <ac:chgData name="Ngô Việt Hoàn" userId="fbf56a55-40aa-4209-bd12-b7fbd6813d40" providerId="ADAL" clId="{71C5F8FA-2476-454B-99FA-39065B7846F2}" dt="2021-11-22T17:41:07.787" v="1147" actId="14100"/>
          <ac:spMkLst>
            <pc:docMk/>
            <pc:sldMk cId="2311509601" sldId="353"/>
            <ac:spMk id="230" creationId="{B5E9D506-316B-4AA2-83B6-73796155101E}"/>
          </ac:spMkLst>
        </pc:spChg>
        <pc:spChg chg="add mod">
          <ac:chgData name="Ngô Việt Hoàn" userId="fbf56a55-40aa-4209-bd12-b7fbd6813d40" providerId="ADAL" clId="{71C5F8FA-2476-454B-99FA-39065B7846F2}" dt="2021-11-22T17:41:01.698" v="1146" actId="14100"/>
          <ac:spMkLst>
            <pc:docMk/>
            <pc:sldMk cId="2311509601" sldId="353"/>
            <ac:spMk id="232" creationId="{B4A5DA41-064D-49F6-8DF6-3E9EF47C6448}"/>
          </ac:spMkLst>
        </pc:spChg>
        <pc:spChg chg="mod">
          <ac:chgData name="Ngô Việt Hoàn" userId="fbf56a55-40aa-4209-bd12-b7fbd6813d40" providerId="ADAL" clId="{71C5F8FA-2476-454B-99FA-39065B7846F2}" dt="2021-11-22T17:44:41.619" v="1179" actId="1076"/>
          <ac:spMkLst>
            <pc:docMk/>
            <pc:sldMk cId="2311509601" sldId="353"/>
            <ac:spMk id="236" creationId="{00000000-0000-0000-0000-000000000000}"/>
          </ac:spMkLst>
        </pc:spChg>
        <pc:spChg chg="mod">
          <ac:chgData name="Ngô Việt Hoàn" userId="fbf56a55-40aa-4209-bd12-b7fbd6813d40" providerId="ADAL" clId="{71C5F8FA-2476-454B-99FA-39065B7846F2}" dt="2021-11-22T17:44:48.238" v="1180" actId="14100"/>
          <ac:spMkLst>
            <pc:docMk/>
            <pc:sldMk cId="2311509601" sldId="353"/>
            <ac:spMk id="23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7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7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7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7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4" creationId="{00000000-0000-0000-0000-000000000000}"/>
          </ac:spMkLst>
        </pc:spChg>
        <pc:grpChg chg="add mod">
          <ac:chgData name="Ngô Việt Hoàn" userId="fbf56a55-40aa-4209-bd12-b7fbd6813d40" providerId="ADAL" clId="{71C5F8FA-2476-454B-99FA-39065B7846F2}" dt="2021-11-22T17:45:03.686" v="1182" actId="1076"/>
          <ac:grpSpMkLst>
            <pc:docMk/>
            <pc:sldMk cId="2311509601" sldId="353"/>
            <ac:grpSpMk id="118" creationId="{23A82BFA-070F-40A9-BFBD-727D187C2D8B}"/>
          </ac:grpSpMkLst>
        </pc:grpChg>
        <pc:grpChg chg="mod">
          <ac:chgData name="Ngô Việt Hoàn" userId="fbf56a55-40aa-4209-bd12-b7fbd6813d40" providerId="ADAL" clId="{71C5F8FA-2476-454B-99FA-39065B7846F2}" dt="2021-11-22T17:45:03.686" v="1182" actId="1076"/>
          <ac:grpSpMkLst>
            <pc:docMk/>
            <pc:sldMk cId="2311509601" sldId="353"/>
            <ac:grpSpMk id="120" creationId="{2779F8B1-6DCD-4900-9859-15873FFB9B28}"/>
          </ac:grpSpMkLst>
        </pc:grpChg>
        <pc:grpChg chg="add mod">
          <ac:chgData name="Ngô Việt Hoàn" userId="fbf56a55-40aa-4209-bd12-b7fbd6813d40" providerId="ADAL" clId="{71C5F8FA-2476-454B-99FA-39065B7846F2}" dt="2021-11-22T17:45:11.660" v="1184" actId="1076"/>
          <ac:grpSpMkLst>
            <pc:docMk/>
            <pc:sldMk cId="2311509601" sldId="353"/>
            <ac:grpSpMk id="173" creationId="{A821DC2D-3C58-4AAA-AE86-08CEAFEDB226}"/>
          </ac:grpSpMkLst>
        </pc:grpChg>
        <pc:grpChg chg="mod">
          <ac:chgData name="Ngô Việt Hoàn" userId="fbf56a55-40aa-4209-bd12-b7fbd6813d40" providerId="ADAL" clId="{71C5F8FA-2476-454B-99FA-39065B7846F2}" dt="2021-11-22T17:45:11.660" v="1184" actId="1076"/>
          <ac:grpSpMkLst>
            <pc:docMk/>
            <pc:sldMk cId="2311509601" sldId="353"/>
            <ac:grpSpMk id="175" creationId="{9EF08176-A0BC-4DA3-8311-3A9424B258E8}"/>
          </ac:grpSpMkLst>
        </pc:grpChg>
        <pc:grpChg chg="add mod">
          <ac:chgData name="Ngô Việt Hoàn" userId="fbf56a55-40aa-4209-bd12-b7fbd6813d40" providerId="ADAL" clId="{71C5F8FA-2476-454B-99FA-39065B7846F2}" dt="2021-11-22T17:41:07.787" v="1147" actId="14100"/>
          <ac:grpSpMkLst>
            <pc:docMk/>
            <pc:sldMk cId="2311509601" sldId="353"/>
            <ac:grpSpMk id="228" creationId="{73AEF6FD-7F28-434E-A9EA-024D5AE4E6A1}"/>
          </ac:grpSpMkLst>
        </pc:grpChg>
        <pc:grpChg chg="mod">
          <ac:chgData name="Ngô Việt Hoàn" userId="fbf56a55-40aa-4209-bd12-b7fbd6813d40" providerId="ADAL" clId="{71C5F8FA-2476-454B-99FA-39065B7846F2}" dt="2021-11-22T17:43:17.817" v="1158" actId="1076"/>
          <ac:grpSpMkLst>
            <pc:docMk/>
            <pc:sldMk cId="2311509601" sldId="353"/>
            <ac:grpSpMk id="473" creationId="{00000000-0000-0000-0000-000000000000}"/>
          </ac:grpSpMkLst>
        </pc:grpChg>
        <pc:grpChg chg="mod">
          <ac:chgData name="Ngô Việt Hoàn" userId="fbf56a55-40aa-4209-bd12-b7fbd6813d40" providerId="ADAL" clId="{71C5F8FA-2476-454B-99FA-39065B7846F2}" dt="2021-11-22T17:43:17.817" v="1158" actId="1076"/>
          <ac:grpSpMkLst>
            <pc:docMk/>
            <pc:sldMk cId="2311509601" sldId="353"/>
            <ac:grpSpMk id="476" creationId="{00000000-0000-0000-0000-000000000000}"/>
          </ac:grpSpMkLst>
        </pc:grpChg>
        <pc:grpChg chg="mod">
          <ac:chgData name="Ngô Việt Hoàn" userId="fbf56a55-40aa-4209-bd12-b7fbd6813d40" providerId="ADAL" clId="{71C5F8FA-2476-454B-99FA-39065B7846F2}" dt="2021-11-22T17:45:00.750" v="1181" actId="1076"/>
          <ac:grpSpMkLst>
            <pc:docMk/>
            <pc:sldMk cId="2311509601" sldId="353"/>
            <ac:grpSpMk id="529" creationId="{00000000-0000-0000-0000-000000000000}"/>
          </ac:grpSpMkLst>
        </pc:grpChg>
        <pc:grpChg chg="mod">
          <ac:chgData name="Ngô Việt Hoàn" userId="fbf56a55-40aa-4209-bd12-b7fbd6813d40" providerId="ADAL" clId="{71C5F8FA-2476-454B-99FA-39065B7846F2}" dt="2021-11-22T17:45:00.750" v="1181" actId="1076"/>
          <ac:grpSpMkLst>
            <pc:docMk/>
            <pc:sldMk cId="2311509601" sldId="353"/>
            <ac:grpSpMk id="532" creationId="{00000000-0000-0000-0000-000000000000}"/>
          </ac:grpSpMkLst>
        </pc:grpChg>
        <pc:picChg chg="mod">
          <ac:chgData name="Ngô Việt Hoàn" userId="fbf56a55-40aa-4209-bd12-b7fbd6813d40" providerId="ADAL" clId="{71C5F8FA-2476-454B-99FA-39065B7846F2}" dt="2021-11-22T17:43:39.253" v="1165" actId="1076"/>
          <ac:picMkLst>
            <pc:docMk/>
            <pc:sldMk cId="2311509601" sldId="353"/>
            <ac:picMk id="4" creationId="{00000000-0000-0000-0000-000000000000}"/>
          </ac:picMkLst>
        </pc:picChg>
        <pc:picChg chg="add mod">
          <ac:chgData name="Ngô Việt Hoàn" userId="fbf56a55-40aa-4209-bd12-b7fbd6813d40" providerId="ADAL" clId="{71C5F8FA-2476-454B-99FA-39065B7846F2}" dt="2021-11-22T17:42:42.518" v="1157" actId="1076"/>
          <ac:picMkLst>
            <pc:docMk/>
            <pc:sldMk cId="2311509601" sldId="353"/>
            <ac:picMk id="6" creationId="{CCACA007-7EF0-4E89-A6EC-2034FAA7F046}"/>
          </ac:picMkLst>
        </pc:picChg>
        <pc:picChg chg="add mod">
          <ac:chgData name="Ngô Việt Hoàn" userId="fbf56a55-40aa-4209-bd12-b7fbd6813d40" providerId="ADAL" clId="{71C5F8FA-2476-454B-99FA-39065B7846F2}" dt="2021-11-22T17:40:54.509" v="1144" actId="14100"/>
          <ac:picMkLst>
            <pc:docMk/>
            <pc:sldMk cId="2311509601" sldId="353"/>
            <ac:picMk id="233" creationId="{EA9EE7E1-D83E-4EA7-80E1-B3E8BBC24DEE}"/>
          </ac:picMkLst>
        </pc:picChg>
      </pc:sldChg>
      <pc:sldChg chg="addSp delSp modSp add mod delAnim modAnim">
        <pc:chgData name="Ngô Việt Hoàn" userId="fbf56a55-40aa-4209-bd12-b7fbd6813d40" providerId="ADAL" clId="{71C5F8FA-2476-454B-99FA-39065B7846F2}" dt="2021-11-23T07:54:33.451" v="1842" actId="113"/>
        <pc:sldMkLst>
          <pc:docMk/>
          <pc:sldMk cId="408834239" sldId="354"/>
        </pc:sldMkLst>
        <pc:spChg chg="mod">
          <ac:chgData name="Ngô Việt Hoàn" userId="fbf56a55-40aa-4209-bd12-b7fbd6813d40" providerId="ADAL" clId="{71C5F8FA-2476-454B-99FA-39065B7846F2}" dt="2021-11-22T16:22:07.149" v="550"/>
          <ac:spMkLst>
            <pc:docMk/>
            <pc:sldMk cId="408834239" sldId="354"/>
            <ac:spMk id="2" creationId="{00000000-0000-0000-0000-000000000000}"/>
          </ac:spMkLst>
        </pc:spChg>
        <pc:spChg chg="mod">
          <ac:chgData name="Ngô Việt Hoàn" userId="fbf56a55-40aa-4209-bd12-b7fbd6813d40" providerId="ADAL" clId="{71C5F8FA-2476-454B-99FA-39065B7846F2}" dt="2021-11-23T07:54:27.149" v="1839" actId="113"/>
          <ac:spMkLst>
            <pc:docMk/>
            <pc:sldMk cId="408834239" sldId="354"/>
            <ac:spMk id="3" creationId="{00000000-0000-0000-0000-000000000000}"/>
          </ac:spMkLst>
        </pc:spChg>
        <pc:spChg chg="mod">
          <ac:chgData name="Ngô Việt Hoàn" userId="fbf56a55-40aa-4209-bd12-b7fbd6813d40" providerId="ADAL" clId="{71C5F8FA-2476-454B-99FA-39065B7846F2}" dt="2021-11-22T17:29:36.432" v="1069" actId="2711"/>
          <ac:spMkLst>
            <pc:docMk/>
            <pc:sldMk cId="408834239" sldId="354"/>
            <ac:spMk id="18" creationId="{00000000-0000-0000-0000-000000000000}"/>
          </ac:spMkLst>
        </pc:spChg>
        <pc:spChg chg="mod">
          <ac:chgData name="Ngô Việt Hoàn" userId="fbf56a55-40aa-4209-bd12-b7fbd6813d40" providerId="ADAL" clId="{71C5F8FA-2476-454B-99FA-39065B7846F2}" dt="2021-11-23T04:16:46.948" v="1391" actId="207"/>
          <ac:spMkLst>
            <pc:docMk/>
            <pc:sldMk cId="408834239" sldId="354"/>
            <ac:spMk id="20" creationId="{00000000-0000-0000-0000-000000000000}"/>
          </ac:spMkLst>
        </pc:spChg>
        <pc:spChg chg="mod">
          <ac:chgData name="Ngô Việt Hoàn" userId="fbf56a55-40aa-4209-bd12-b7fbd6813d40" providerId="ADAL" clId="{71C5F8FA-2476-454B-99FA-39065B7846F2}" dt="2021-11-23T04:15:43.910" v="1388" actId="14100"/>
          <ac:spMkLst>
            <pc:docMk/>
            <pc:sldMk cId="408834239" sldId="354"/>
            <ac:spMk id="21" creationId="{00000000-0000-0000-0000-000000000000}"/>
          </ac:spMkLst>
        </pc:spChg>
        <pc:spChg chg="add mod">
          <ac:chgData name="Ngô Việt Hoàn" userId="fbf56a55-40aa-4209-bd12-b7fbd6813d40" providerId="ADAL" clId="{71C5F8FA-2476-454B-99FA-39065B7846F2}" dt="2021-11-22T15:46:03.969" v="179" actId="571"/>
          <ac:spMkLst>
            <pc:docMk/>
            <pc:sldMk cId="408834239" sldId="354"/>
            <ac:spMk id="178" creationId="{F166E0F1-5AAA-4675-B96B-7E2893843593}"/>
          </ac:spMkLst>
        </pc:spChg>
        <pc:spChg chg="add mod">
          <ac:chgData name="Ngô Việt Hoàn" userId="fbf56a55-40aa-4209-bd12-b7fbd6813d40" providerId="ADAL" clId="{71C5F8FA-2476-454B-99FA-39065B7846F2}" dt="2021-11-22T15:46:07.946" v="181" actId="571"/>
          <ac:spMkLst>
            <pc:docMk/>
            <pc:sldMk cId="408834239" sldId="354"/>
            <ac:spMk id="180" creationId="{E5A85A21-08D3-42A9-BEF5-0B924B4BF5BD}"/>
          </ac:spMkLst>
        </pc:spChg>
        <pc:spChg chg="add mod">
          <ac:chgData name="Ngô Việt Hoàn" userId="fbf56a55-40aa-4209-bd12-b7fbd6813d40" providerId="ADAL" clId="{71C5F8FA-2476-454B-99FA-39065B7846F2}" dt="2021-11-23T07:54:29.182" v="1840" actId="113"/>
          <ac:spMkLst>
            <pc:docMk/>
            <pc:sldMk cId="408834239" sldId="354"/>
            <ac:spMk id="181" creationId="{0CC0C685-FE4D-428B-8C79-303CDD0D9D58}"/>
          </ac:spMkLst>
        </pc:spChg>
        <pc:spChg chg="add mod">
          <ac:chgData name="Ngô Việt Hoàn" userId="fbf56a55-40aa-4209-bd12-b7fbd6813d40" providerId="ADAL" clId="{71C5F8FA-2476-454B-99FA-39065B7846F2}" dt="2021-11-23T07:54:31.391" v="1841" actId="113"/>
          <ac:spMkLst>
            <pc:docMk/>
            <pc:sldMk cId="408834239" sldId="354"/>
            <ac:spMk id="182" creationId="{CAB0646C-1E37-4923-9C14-351C8F0472BC}"/>
          </ac:spMkLst>
        </pc:spChg>
        <pc:spChg chg="add mod">
          <ac:chgData name="Ngô Việt Hoàn" userId="fbf56a55-40aa-4209-bd12-b7fbd6813d40" providerId="ADAL" clId="{71C5F8FA-2476-454B-99FA-39065B7846F2}" dt="2021-11-23T07:54:33.451" v="1842" actId="113"/>
          <ac:spMkLst>
            <pc:docMk/>
            <pc:sldMk cId="408834239" sldId="354"/>
            <ac:spMk id="183" creationId="{32924F73-182D-4380-B87D-07FCA7C0BB81}"/>
          </ac:spMkLst>
        </pc:spChg>
        <pc:spChg chg="del">
          <ac:chgData name="Ngô Việt Hoàn" userId="fbf56a55-40aa-4209-bd12-b7fbd6813d40" providerId="ADAL" clId="{71C5F8FA-2476-454B-99FA-39065B7846F2}" dt="2021-11-22T15:45:53.779" v="171" actId="478"/>
          <ac:spMkLst>
            <pc:docMk/>
            <pc:sldMk cId="408834239" sldId="354"/>
            <ac:spMk id="236" creationId="{00000000-0000-0000-0000-000000000000}"/>
          </ac:spMkLst>
        </pc:spChg>
        <pc:spChg chg="del">
          <ac:chgData name="Ngô Việt Hoàn" userId="fbf56a55-40aa-4209-bd12-b7fbd6813d40" providerId="ADAL" clId="{71C5F8FA-2476-454B-99FA-39065B7846F2}" dt="2021-11-22T15:45:56.102" v="173" actId="478"/>
          <ac:spMkLst>
            <pc:docMk/>
            <pc:sldMk cId="408834239" sldId="354"/>
            <ac:spMk id="237" creationId="{00000000-0000-0000-0000-000000000000}"/>
          </ac:spMkLst>
        </pc:spChg>
        <pc:spChg chg="del mod">
          <ac:chgData name="Ngô Việt Hoàn" userId="fbf56a55-40aa-4209-bd12-b7fbd6813d40" providerId="ADAL" clId="{71C5F8FA-2476-454B-99FA-39065B7846F2}" dt="2021-11-22T15:45:58.385" v="176" actId="478"/>
          <ac:spMkLst>
            <pc:docMk/>
            <pc:sldMk cId="408834239" sldId="354"/>
            <ac:spMk id="238" creationId="{00000000-0000-0000-0000-000000000000}"/>
          </ac:spMkLst>
        </pc:spChg>
        <pc:grpChg chg="del">
          <ac:chgData name="Ngô Việt Hoàn" userId="fbf56a55-40aa-4209-bd12-b7fbd6813d40" providerId="ADAL" clId="{71C5F8FA-2476-454B-99FA-39065B7846F2}" dt="2021-11-22T15:45:54.702" v="172" actId="478"/>
          <ac:grpSpMkLst>
            <pc:docMk/>
            <pc:sldMk cId="408834239" sldId="354"/>
            <ac:grpSpMk id="473" creationId="{00000000-0000-0000-0000-000000000000}"/>
          </ac:grpSpMkLst>
        </pc:grpChg>
        <pc:grpChg chg="del">
          <ac:chgData name="Ngô Việt Hoàn" userId="fbf56a55-40aa-4209-bd12-b7fbd6813d40" providerId="ADAL" clId="{71C5F8FA-2476-454B-99FA-39065B7846F2}" dt="2021-11-22T15:45:56.757" v="174" actId="478"/>
          <ac:grpSpMkLst>
            <pc:docMk/>
            <pc:sldMk cId="408834239" sldId="354"/>
            <ac:grpSpMk id="529" creationId="{00000000-0000-0000-0000-000000000000}"/>
          </ac:grpSpMkLst>
        </pc:grpChg>
        <pc:grpChg chg="del">
          <ac:chgData name="Ngô Việt Hoàn" userId="fbf56a55-40aa-4209-bd12-b7fbd6813d40" providerId="ADAL" clId="{71C5F8FA-2476-454B-99FA-39065B7846F2}" dt="2021-11-22T15:45:59.597" v="177" actId="478"/>
          <ac:grpSpMkLst>
            <pc:docMk/>
            <pc:sldMk cId="408834239" sldId="354"/>
            <ac:grpSpMk id="585" creationId="{00000000-0000-0000-0000-000000000000}"/>
          </ac:grpSpMkLst>
        </pc:grpChg>
        <pc:picChg chg="mod">
          <ac:chgData name="Ngô Việt Hoàn" userId="fbf56a55-40aa-4209-bd12-b7fbd6813d40" providerId="ADAL" clId="{71C5F8FA-2476-454B-99FA-39065B7846F2}" dt="2021-11-23T04:15:30.329" v="1386" actId="1076"/>
          <ac:picMkLst>
            <pc:docMk/>
            <pc:sldMk cId="408834239" sldId="354"/>
            <ac:picMk id="4" creationId="{00000000-0000-0000-0000-000000000000}"/>
          </ac:picMkLst>
        </pc:picChg>
        <pc:picChg chg="add mod">
          <ac:chgData name="Ngô Việt Hoàn" userId="fbf56a55-40aa-4209-bd12-b7fbd6813d40" providerId="ADAL" clId="{71C5F8FA-2476-454B-99FA-39065B7846F2}" dt="2021-11-22T15:46:03.969" v="179" actId="571"/>
          <ac:picMkLst>
            <pc:docMk/>
            <pc:sldMk cId="408834239" sldId="354"/>
            <ac:picMk id="177" creationId="{E711D058-1198-4C64-A904-EBB87137FC28}"/>
          </ac:picMkLst>
        </pc:picChg>
        <pc:picChg chg="add mod">
          <ac:chgData name="Ngô Việt Hoàn" userId="fbf56a55-40aa-4209-bd12-b7fbd6813d40" providerId="ADAL" clId="{71C5F8FA-2476-454B-99FA-39065B7846F2}" dt="2021-11-22T15:46:07.946" v="181" actId="571"/>
          <ac:picMkLst>
            <pc:docMk/>
            <pc:sldMk cId="408834239" sldId="354"/>
            <ac:picMk id="179" creationId="{274D8806-2484-4EF7-B61C-4B876BA8D224}"/>
          </ac:picMkLst>
        </pc:picChg>
      </pc:sldChg>
      <pc:sldChg chg="addSp delSp modSp add mod addAnim delAnim modAnim">
        <pc:chgData name="Ngô Việt Hoàn" userId="fbf56a55-40aa-4209-bd12-b7fbd6813d40" providerId="ADAL" clId="{71C5F8FA-2476-454B-99FA-39065B7846F2}" dt="2021-11-23T07:54:53.779" v="1845" actId="113"/>
        <pc:sldMkLst>
          <pc:docMk/>
          <pc:sldMk cId="1264272413" sldId="355"/>
        </pc:sldMkLst>
        <pc:spChg chg="mod">
          <ac:chgData name="Ngô Việt Hoàn" userId="fbf56a55-40aa-4209-bd12-b7fbd6813d40" providerId="ADAL" clId="{71C5F8FA-2476-454B-99FA-39065B7846F2}" dt="2021-11-23T03:37:51.925" v="1220" actId="14100"/>
          <ac:spMkLst>
            <pc:docMk/>
            <pc:sldMk cId="1264272413" sldId="355"/>
            <ac:spMk id="31" creationId="{C8E0EBA8-430B-4223-B6CC-4BA228E6D595}"/>
          </ac:spMkLst>
        </pc:spChg>
        <pc:spChg chg="mod">
          <ac:chgData name="Ngô Việt Hoàn" userId="fbf56a55-40aa-4209-bd12-b7fbd6813d40" providerId="ADAL" clId="{71C5F8FA-2476-454B-99FA-39065B7846F2}" dt="2021-11-23T03:37:51.925" v="1220" actId="14100"/>
          <ac:spMkLst>
            <pc:docMk/>
            <pc:sldMk cId="1264272413" sldId="355"/>
            <ac:spMk id="32" creationId="{BE04B6BF-AC8F-47D1-90BB-DC5B28BA46A7}"/>
          </ac:spMkLst>
        </pc:spChg>
        <pc:spChg chg="add mod">
          <ac:chgData name="Ngô Việt Hoàn" userId="fbf56a55-40aa-4209-bd12-b7fbd6813d40" providerId="ADAL" clId="{71C5F8FA-2476-454B-99FA-39065B7846F2}" dt="2021-11-23T03:37:35.328" v="1215" actId="14100"/>
          <ac:spMkLst>
            <pc:docMk/>
            <pc:sldMk cId="1264272413" sldId="355"/>
            <ac:spMk id="34" creationId="{2E6C629E-BAB7-45B2-804E-02FE46D3545A}"/>
          </ac:spMkLst>
        </pc:spChg>
        <pc:spChg chg="mod">
          <ac:chgData name="Ngô Việt Hoàn" userId="fbf56a55-40aa-4209-bd12-b7fbd6813d40" providerId="ADAL" clId="{71C5F8FA-2476-454B-99FA-39065B7846F2}" dt="2021-11-22T16:07:09.089" v="250" actId="478"/>
          <ac:spMkLst>
            <pc:docMk/>
            <pc:sldMk cId="1264272413" sldId="355"/>
            <ac:spMk id="35" creationId="{00000000-0000-0000-0000-000000000000}"/>
          </ac:spMkLst>
        </pc:spChg>
        <pc:spChg chg="add mod">
          <ac:chgData name="Ngô Việt Hoàn" userId="fbf56a55-40aa-4209-bd12-b7fbd6813d40" providerId="ADAL" clId="{71C5F8FA-2476-454B-99FA-39065B7846F2}" dt="2021-11-23T03:43:40.269" v="1269" actId="1076"/>
          <ac:spMkLst>
            <pc:docMk/>
            <pc:sldMk cId="1264272413" sldId="355"/>
            <ac:spMk id="36" creationId="{550CE292-E5B0-4C90-9495-9D16462B41CA}"/>
          </ac:spMkLst>
        </pc:spChg>
        <pc:spChg chg="add mod">
          <ac:chgData name="Ngô Việt Hoàn" userId="fbf56a55-40aa-4209-bd12-b7fbd6813d40" providerId="ADAL" clId="{71C5F8FA-2476-454B-99FA-39065B7846F2}" dt="2021-11-23T03:45:41.499" v="1279" actId="207"/>
          <ac:spMkLst>
            <pc:docMk/>
            <pc:sldMk cId="1264272413" sldId="355"/>
            <ac:spMk id="37" creationId="{7DB6F3BA-1070-489F-BF3C-BE4CAAD973D2}"/>
          </ac:spMkLst>
        </pc:spChg>
        <pc:spChg chg="del">
          <ac:chgData name="Ngô Việt Hoàn" userId="fbf56a55-40aa-4209-bd12-b7fbd6813d40" providerId="ADAL" clId="{71C5F8FA-2476-454B-99FA-39065B7846F2}" dt="2021-11-22T16:07:09.089" v="250" actId="478"/>
          <ac:spMkLst>
            <pc:docMk/>
            <pc:sldMk cId="1264272413" sldId="355"/>
            <ac:spMk id="38" creationId="{00000000-0000-0000-0000-000000000000}"/>
          </ac:spMkLst>
        </pc:spChg>
        <pc:spChg chg="add mod">
          <ac:chgData name="Ngô Việt Hoàn" userId="fbf56a55-40aa-4209-bd12-b7fbd6813d40" providerId="ADAL" clId="{71C5F8FA-2476-454B-99FA-39065B7846F2}" dt="2021-11-23T03:43:45.302" v="1271" actId="571"/>
          <ac:spMkLst>
            <pc:docMk/>
            <pc:sldMk cId="1264272413" sldId="355"/>
            <ac:spMk id="38" creationId="{6C6104EA-A215-43F2-9015-65F316DF4D8D}"/>
          </ac:spMkLst>
        </pc:spChg>
        <pc:spChg chg="mod">
          <ac:chgData name="Ngô Việt Hoàn" userId="fbf56a55-40aa-4209-bd12-b7fbd6813d40" providerId="ADAL" clId="{71C5F8FA-2476-454B-99FA-39065B7846F2}" dt="2021-11-22T16:07:09.089" v="250" actId="478"/>
          <ac:spMkLst>
            <pc:docMk/>
            <pc:sldMk cId="1264272413" sldId="355"/>
            <ac:spMk id="39"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0"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1"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2"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3"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4"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5"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6"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7"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8"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9"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0"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1"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2"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3"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4"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5"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6"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7"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8"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9"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2"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3"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4"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5"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6"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1" creationId="{00000000-0000-0000-0000-000000000000}"/>
          </ac:spMkLst>
        </pc:spChg>
        <pc:spChg chg="mod">
          <ac:chgData name="Ngô Việt Hoàn" userId="fbf56a55-40aa-4209-bd12-b7fbd6813d40" providerId="ADAL" clId="{71C5F8FA-2476-454B-99FA-39065B7846F2}" dt="2021-11-22T17:22:01.733" v="973" actId="6549"/>
          <ac:spMkLst>
            <pc:docMk/>
            <pc:sldMk cId="1264272413" sldId="355"/>
            <ac:spMk id="104"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5"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6"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7"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8"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9"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0"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1"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2"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3"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4"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5"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6"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7"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8"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9"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0"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1"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2"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3"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4"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5"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8"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9"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30"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31"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32" creationId="{00000000-0000-0000-0000-000000000000}"/>
          </ac:spMkLst>
        </pc:spChg>
        <pc:spChg chg="add del mod">
          <ac:chgData name="Ngô Việt Hoàn" userId="fbf56a55-40aa-4209-bd12-b7fbd6813d40" providerId="ADAL" clId="{71C5F8FA-2476-454B-99FA-39065B7846F2}" dt="2021-11-22T16:07:01.226" v="247" actId="478"/>
          <ac:spMkLst>
            <pc:docMk/>
            <pc:sldMk cId="1264272413" sldId="355"/>
            <ac:spMk id="133" creationId="{5ADA6FB7-E037-47EF-9D83-968A50E1D13F}"/>
          </ac:spMkLst>
        </pc:spChg>
        <pc:spChg chg="del mod">
          <ac:chgData name="Ngô Việt Hoàn" userId="fbf56a55-40aa-4209-bd12-b7fbd6813d40" providerId="ADAL" clId="{71C5F8FA-2476-454B-99FA-39065B7846F2}" dt="2021-11-22T16:06:15.428" v="240" actId="478"/>
          <ac:spMkLst>
            <pc:docMk/>
            <pc:sldMk cId="1264272413" sldId="355"/>
            <ac:spMk id="134" creationId="{CF34BA56-C1FB-45F5-877E-7C5AC66D6E4F}"/>
          </ac:spMkLst>
        </pc:spChg>
        <pc:spChg chg="del">
          <ac:chgData name="Ngô Việt Hoàn" userId="fbf56a55-40aa-4209-bd12-b7fbd6813d40" providerId="ADAL" clId="{71C5F8FA-2476-454B-99FA-39065B7846F2}" dt="2021-11-22T16:06:18.470" v="241" actId="478"/>
          <ac:spMkLst>
            <pc:docMk/>
            <pc:sldMk cId="1264272413" sldId="355"/>
            <ac:spMk id="136" creationId="{A4F9CABE-FA40-4102-B957-8FD61241B9CE}"/>
          </ac:spMkLst>
        </pc:spChg>
        <pc:spChg chg="add del mod">
          <ac:chgData name="Ngô Việt Hoàn" userId="fbf56a55-40aa-4209-bd12-b7fbd6813d40" providerId="ADAL" clId="{71C5F8FA-2476-454B-99FA-39065B7846F2}" dt="2021-11-22T16:07:48.357" v="256" actId="478"/>
          <ac:spMkLst>
            <pc:docMk/>
            <pc:sldMk cId="1264272413" sldId="355"/>
            <ac:spMk id="137" creationId="{B5F7A960-F7E6-4110-B552-FE0686B57B34}"/>
          </ac:spMkLst>
        </pc:spChg>
        <pc:spChg chg="mod">
          <ac:chgData name="Ngô Việt Hoàn" userId="fbf56a55-40aa-4209-bd12-b7fbd6813d40" providerId="ADAL" clId="{71C5F8FA-2476-454B-99FA-39065B7846F2}" dt="2021-11-23T03:37:54.007" v="1221" actId="14100"/>
          <ac:spMkLst>
            <pc:docMk/>
            <pc:sldMk cId="1264272413" sldId="355"/>
            <ac:spMk id="139" creationId="{65CA1155-A073-42E0-9874-CF26FF68DB34}"/>
          </ac:spMkLst>
        </pc:spChg>
        <pc:spChg chg="del mod">
          <ac:chgData name="Ngô Việt Hoàn" userId="fbf56a55-40aa-4209-bd12-b7fbd6813d40" providerId="ADAL" clId="{71C5F8FA-2476-454B-99FA-39065B7846F2}" dt="2021-11-22T16:12:23.558" v="298" actId="478"/>
          <ac:spMkLst>
            <pc:docMk/>
            <pc:sldMk cId="1264272413" sldId="355"/>
            <ac:spMk id="140" creationId="{3607D931-A1B6-490E-B667-19809AB6107F}"/>
          </ac:spMkLst>
        </pc:spChg>
        <pc:spChg chg="mod">
          <ac:chgData name="Ngô Việt Hoàn" userId="fbf56a55-40aa-4209-bd12-b7fbd6813d40" providerId="ADAL" clId="{71C5F8FA-2476-454B-99FA-39065B7846F2}" dt="2021-11-23T03:39:31.921" v="1230" actId="1076"/>
          <ac:spMkLst>
            <pc:docMk/>
            <pc:sldMk cId="1264272413" sldId="355"/>
            <ac:spMk id="142" creationId="{7DA8A5E8-BEEA-4AC4-BF6B-F06F5B3EBFD8}"/>
          </ac:spMkLst>
        </pc:spChg>
        <pc:spChg chg="del mod">
          <ac:chgData name="Ngô Việt Hoàn" userId="fbf56a55-40aa-4209-bd12-b7fbd6813d40" providerId="ADAL" clId="{71C5F8FA-2476-454B-99FA-39065B7846F2}" dt="2021-11-22T16:14:24.079" v="352" actId="478"/>
          <ac:spMkLst>
            <pc:docMk/>
            <pc:sldMk cId="1264272413" sldId="355"/>
            <ac:spMk id="143" creationId="{95D449C8-45A4-4A33-8101-E99AF9ACF4CA}"/>
          </ac:spMkLst>
        </pc:spChg>
        <pc:spChg chg="mod">
          <ac:chgData name="Ngô Việt Hoàn" userId="fbf56a55-40aa-4209-bd12-b7fbd6813d40" providerId="ADAL" clId="{71C5F8FA-2476-454B-99FA-39065B7846F2}" dt="2021-11-23T03:39:46.477" v="1231" actId="1076"/>
          <ac:spMkLst>
            <pc:docMk/>
            <pc:sldMk cId="1264272413" sldId="355"/>
            <ac:spMk id="145" creationId="{FE381339-B166-4279-BC8D-7C6234D32A6A}"/>
          </ac:spMkLst>
        </pc:spChg>
        <pc:spChg chg="del mod">
          <ac:chgData name="Ngô Việt Hoàn" userId="fbf56a55-40aa-4209-bd12-b7fbd6813d40" providerId="ADAL" clId="{71C5F8FA-2476-454B-99FA-39065B7846F2}" dt="2021-11-22T16:14:26.217" v="353" actId="478"/>
          <ac:spMkLst>
            <pc:docMk/>
            <pc:sldMk cId="1264272413" sldId="355"/>
            <ac:spMk id="146" creationId="{7E65DF0B-2B36-4B34-9609-0DAF13D0C64B}"/>
          </ac:spMkLst>
        </pc:spChg>
        <pc:spChg chg="mod">
          <ac:chgData name="Ngô Việt Hoàn" userId="fbf56a55-40aa-4209-bd12-b7fbd6813d40" providerId="ADAL" clId="{71C5F8FA-2476-454B-99FA-39065B7846F2}" dt="2021-11-22T16:07:45.951" v="255" actId="1076"/>
          <ac:spMkLst>
            <pc:docMk/>
            <pc:sldMk cId="1264272413" sldId="355"/>
            <ac:spMk id="148" creationId="{9E99327B-9D35-4729-ABB5-4DBDDB37A43B}"/>
          </ac:spMkLst>
        </pc:spChg>
        <pc:spChg chg="mod">
          <ac:chgData name="Ngô Việt Hoàn" userId="fbf56a55-40aa-4209-bd12-b7fbd6813d40" providerId="ADAL" clId="{71C5F8FA-2476-454B-99FA-39065B7846F2}" dt="2021-11-22T16:07:45.951" v="255" actId="1076"/>
          <ac:spMkLst>
            <pc:docMk/>
            <pc:sldMk cId="1264272413" sldId="355"/>
            <ac:spMk id="149" creationId="{E84F36AB-4E46-408B-B395-B35B310F8D75}"/>
          </ac:spMkLst>
        </pc:spChg>
        <pc:spChg chg="add del mod">
          <ac:chgData name="Ngô Việt Hoàn" userId="fbf56a55-40aa-4209-bd12-b7fbd6813d40" providerId="ADAL" clId="{71C5F8FA-2476-454B-99FA-39065B7846F2}" dt="2021-11-22T16:07:56.724" v="260" actId="478"/>
          <ac:spMkLst>
            <pc:docMk/>
            <pc:sldMk cId="1264272413" sldId="355"/>
            <ac:spMk id="150" creationId="{840BB904-CD5B-4837-B557-193CB2A7BC74}"/>
          </ac:spMkLst>
        </pc:spChg>
        <pc:spChg chg="add mod">
          <ac:chgData name="Ngô Việt Hoàn" userId="fbf56a55-40aa-4209-bd12-b7fbd6813d40" providerId="ADAL" clId="{71C5F8FA-2476-454B-99FA-39065B7846F2}" dt="2021-11-23T07:54:51.566" v="1844" actId="113"/>
          <ac:spMkLst>
            <pc:docMk/>
            <pc:sldMk cId="1264272413" sldId="355"/>
            <ac:spMk id="151" creationId="{EBDC2139-FCB1-4DEA-9601-8780D6F9F733}"/>
          </ac:spMkLst>
        </pc:spChg>
        <pc:spChg chg="add mod">
          <ac:chgData name="Ngô Việt Hoàn" userId="fbf56a55-40aa-4209-bd12-b7fbd6813d40" providerId="ADAL" clId="{71C5F8FA-2476-454B-99FA-39065B7846F2}" dt="2021-11-23T07:54:49.275" v="1843" actId="113"/>
          <ac:spMkLst>
            <pc:docMk/>
            <pc:sldMk cId="1264272413" sldId="355"/>
            <ac:spMk id="152" creationId="{52EE198F-29FF-406C-9A16-4A226BABAEE1}"/>
          </ac:spMkLst>
        </pc:spChg>
        <pc:spChg chg="add mod">
          <ac:chgData name="Ngô Việt Hoàn" userId="fbf56a55-40aa-4209-bd12-b7fbd6813d40" providerId="ADAL" clId="{71C5F8FA-2476-454B-99FA-39065B7846F2}" dt="2021-11-23T07:54:53.779" v="1845" actId="113"/>
          <ac:spMkLst>
            <pc:docMk/>
            <pc:sldMk cId="1264272413" sldId="355"/>
            <ac:spMk id="153" creationId="{56A87006-6B00-4979-B588-43647880E425}"/>
          </ac:spMkLst>
        </pc:spChg>
        <pc:spChg chg="add del mod">
          <ac:chgData name="Ngô Việt Hoàn" userId="fbf56a55-40aa-4209-bd12-b7fbd6813d40" providerId="ADAL" clId="{71C5F8FA-2476-454B-99FA-39065B7846F2}" dt="2021-11-22T16:07:53.878" v="259" actId="478"/>
          <ac:spMkLst>
            <pc:docMk/>
            <pc:sldMk cId="1264272413" sldId="355"/>
            <ac:spMk id="154" creationId="{5F0E7024-1E85-4933-BD1C-A90504D19642}"/>
          </ac:spMkLst>
        </pc:spChg>
        <pc:spChg chg="mod">
          <ac:chgData name="Ngô Việt Hoàn" userId="fbf56a55-40aa-4209-bd12-b7fbd6813d40" providerId="ADAL" clId="{71C5F8FA-2476-454B-99FA-39065B7846F2}" dt="2021-11-22T17:23:59.152" v="997" actId="478"/>
          <ac:spMkLst>
            <pc:docMk/>
            <pc:sldMk cId="1264272413" sldId="355"/>
            <ac:spMk id="158" creationId="{5A70CBF0-9531-4A0F-A404-AACC8CA3231B}"/>
          </ac:spMkLst>
        </pc:spChg>
        <pc:spChg chg="mod">
          <ac:chgData name="Ngô Việt Hoàn" userId="fbf56a55-40aa-4209-bd12-b7fbd6813d40" providerId="ADAL" clId="{71C5F8FA-2476-454B-99FA-39065B7846F2}" dt="2021-11-22T17:23:59.152" v="997" actId="478"/>
          <ac:spMkLst>
            <pc:docMk/>
            <pc:sldMk cId="1264272413" sldId="355"/>
            <ac:spMk id="159" creationId="{49178824-389D-4737-991B-9BEC5A6A7D52}"/>
          </ac:spMkLst>
        </pc:spChg>
        <pc:spChg chg="mod">
          <ac:chgData name="Ngô Việt Hoàn" userId="fbf56a55-40aa-4209-bd12-b7fbd6813d40" providerId="ADAL" clId="{71C5F8FA-2476-454B-99FA-39065B7846F2}" dt="2021-11-22T17:23:59.152" v="997" actId="478"/>
          <ac:spMkLst>
            <pc:docMk/>
            <pc:sldMk cId="1264272413" sldId="355"/>
            <ac:spMk id="160" creationId="{6F64EF17-81B6-4D78-B10A-368FA6D918CE}"/>
          </ac:spMkLst>
        </pc:spChg>
        <pc:spChg chg="add del mod">
          <ac:chgData name="Ngô Việt Hoàn" userId="fbf56a55-40aa-4209-bd12-b7fbd6813d40" providerId="ADAL" clId="{71C5F8FA-2476-454B-99FA-39065B7846F2}" dt="2021-11-22T17:23:59.152" v="997" actId="478"/>
          <ac:spMkLst>
            <pc:docMk/>
            <pc:sldMk cId="1264272413" sldId="355"/>
            <ac:spMk id="161" creationId="{1040040E-1DB1-43A8-9126-029A28ABFBE7}"/>
          </ac:spMkLst>
        </pc:spChg>
        <pc:spChg chg="add del mod">
          <ac:chgData name="Ngô Việt Hoàn" userId="fbf56a55-40aa-4209-bd12-b7fbd6813d40" providerId="ADAL" clId="{71C5F8FA-2476-454B-99FA-39065B7846F2}" dt="2021-11-22T17:23:27.289" v="988" actId="478"/>
          <ac:spMkLst>
            <pc:docMk/>
            <pc:sldMk cId="1264272413" sldId="355"/>
            <ac:spMk id="162" creationId="{37C98EFE-E63E-421D-8A67-E5AE6A2C7430}"/>
          </ac:spMkLst>
        </pc:spChg>
        <pc:spChg chg="add mod">
          <ac:chgData name="Ngô Việt Hoàn" userId="fbf56a55-40aa-4209-bd12-b7fbd6813d40" providerId="ADAL" clId="{71C5F8FA-2476-454B-99FA-39065B7846F2}" dt="2021-11-22T16:14:33.288" v="355" actId="571"/>
          <ac:spMkLst>
            <pc:docMk/>
            <pc:sldMk cId="1264272413" sldId="355"/>
            <ac:spMk id="163" creationId="{4B02C5E3-8C23-4923-A4A9-630AB8FC6CF0}"/>
          </ac:spMkLst>
        </pc:spChg>
        <pc:spChg chg="mod">
          <ac:chgData name="Ngô Việt Hoàn" userId="fbf56a55-40aa-4209-bd12-b7fbd6813d40" providerId="ADAL" clId="{71C5F8FA-2476-454B-99FA-39065B7846F2}" dt="2021-11-22T16:14:40.505" v="357" actId="571"/>
          <ac:spMkLst>
            <pc:docMk/>
            <pc:sldMk cId="1264272413" sldId="355"/>
            <ac:spMk id="167" creationId="{B151E4F4-6134-4A41-AFB9-A885246942A3}"/>
          </ac:spMkLst>
        </pc:spChg>
        <pc:spChg chg="mod">
          <ac:chgData name="Ngô Việt Hoàn" userId="fbf56a55-40aa-4209-bd12-b7fbd6813d40" providerId="ADAL" clId="{71C5F8FA-2476-454B-99FA-39065B7846F2}" dt="2021-11-22T16:14:40.505" v="357" actId="571"/>
          <ac:spMkLst>
            <pc:docMk/>
            <pc:sldMk cId="1264272413" sldId="355"/>
            <ac:spMk id="168" creationId="{8D67050B-6597-41CC-8474-CAE1A43AACD6}"/>
          </ac:spMkLst>
        </pc:spChg>
        <pc:spChg chg="mod">
          <ac:chgData name="Ngô Việt Hoàn" userId="fbf56a55-40aa-4209-bd12-b7fbd6813d40" providerId="ADAL" clId="{71C5F8FA-2476-454B-99FA-39065B7846F2}" dt="2021-11-22T16:14:40.505" v="357" actId="571"/>
          <ac:spMkLst>
            <pc:docMk/>
            <pc:sldMk cId="1264272413" sldId="355"/>
            <ac:spMk id="169" creationId="{74A8E020-6461-4560-A06D-B97FB4862B8E}"/>
          </ac:spMkLst>
        </pc:spChg>
        <pc:spChg chg="mod">
          <ac:chgData name="Ngô Việt Hoàn" userId="fbf56a55-40aa-4209-bd12-b7fbd6813d40" providerId="ADAL" clId="{71C5F8FA-2476-454B-99FA-39065B7846F2}" dt="2021-11-22T16:14:40.505" v="357" actId="571"/>
          <ac:spMkLst>
            <pc:docMk/>
            <pc:sldMk cId="1264272413" sldId="355"/>
            <ac:spMk id="170" creationId="{8DAA37AC-067F-4582-95EF-E1C0A09BB625}"/>
          </ac:spMkLst>
        </pc:spChg>
        <pc:spChg chg="mod">
          <ac:chgData name="Ngô Việt Hoàn" userId="fbf56a55-40aa-4209-bd12-b7fbd6813d40" providerId="ADAL" clId="{71C5F8FA-2476-454B-99FA-39065B7846F2}" dt="2021-11-22T16:14:47.855" v="359" actId="571"/>
          <ac:spMkLst>
            <pc:docMk/>
            <pc:sldMk cId="1264272413" sldId="355"/>
            <ac:spMk id="174" creationId="{F539708A-1AF4-48C2-8268-9977409F6194}"/>
          </ac:spMkLst>
        </pc:spChg>
        <pc:spChg chg="mod">
          <ac:chgData name="Ngô Việt Hoàn" userId="fbf56a55-40aa-4209-bd12-b7fbd6813d40" providerId="ADAL" clId="{71C5F8FA-2476-454B-99FA-39065B7846F2}" dt="2021-11-22T16:14:47.855" v="359" actId="571"/>
          <ac:spMkLst>
            <pc:docMk/>
            <pc:sldMk cId="1264272413" sldId="355"/>
            <ac:spMk id="175" creationId="{50E6BB8A-2D9B-402B-A209-BF691C719046}"/>
          </ac:spMkLst>
        </pc:spChg>
        <pc:spChg chg="mod">
          <ac:chgData name="Ngô Việt Hoàn" userId="fbf56a55-40aa-4209-bd12-b7fbd6813d40" providerId="ADAL" clId="{71C5F8FA-2476-454B-99FA-39065B7846F2}" dt="2021-11-22T16:14:47.855" v="359" actId="571"/>
          <ac:spMkLst>
            <pc:docMk/>
            <pc:sldMk cId="1264272413" sldId="355"/>
            <ac:spMk id="176" creationId="{F747AB46-3DDC-4DE3-A3B4-A697104CAB46}"/>
          </ac:spMkLst>
        </pc:spChg>
        <pc:spChg chg="mod">
          <ac:chgData name="Ngô Việt Hoàn" userId="fbf56a55-40aa-4209-bd12-b7fbd6813d40" providerId="ADAL" clId="{71C5F8FA-2476-454B-99FA-39065B7846F2}" dt="2021-11-22T16:14:47.855" v="359" actId="571"/>
          <ac:spMkLst>
            <pc:docMk/>
            <pc:sldMk cId="1264272413" sldId="355"/>
            <ac:spMk id="177" creationId="{E9DA06B4-A09E-4246-9981-B6E638C28CBC}"/>
          </ac:spMkLst>
        </pc:spChg>
        <pc:spChg chg="add mod">
          <ac:chgData name="Ngô Việt Hoàn" userId="fbf56a55-40aa-4209-bd12-b7fbd6813d40" providerId="ADAL" clId="{71C5F8FA-2476-454B-99FA-39065B7846F2}" dt="2021-11-22T16:14:47.855" v="359" actId="571"/>
          <ac:spMkLst>
            <pc:docMk/>
            <pc:sldMk cId="1264272413" sldId="355"/>
            <ac:spMk id="178" creationId="{8D3437EF-BE13-4DA8-BEA2-8B43026AE547}"/>
          </ac:spMkLst>
        </pc:spChg>
        <pc:spChg chg="mod">
          <ac:chgData name="Ngô Việt Hoàn" userId="fbf56a55-40aa-4209-bd12-b7fbd6813d40" providerId="ADAL" clId="{71C5F8FA-2476-454B-99FA-39065B7846F2}" dt="2021-11-23T03:39:31.921" v="1230" actId="1076"/>
          <ac:spMkLst>
            <pc:docMk/>
            <pc:sldMk cId="1264272413" sldId="355"/>
            <ac:spMk id="181" creationId="{9F325B70-5F70-49E3-970D-31A964DB3C5D}"/>
          </ac:spMkLst>
        </pc:spChg>
        <pc:spChg chg="mod">
          <ac:chgData name="Ngô Việt Hoàn" userId="fbf56a55-40aa-4209-bd12-b7fbd6813d40" providerId="ADAL" clId="{71C5F8FA-2476-454B-99FA-39065B7846F2}" dt="2021-11-23T03:39:31.921" v="1230" actId="1076"/>
          <ac:spMkLst>
            <pc:docMk/>
            <pc:sldMk cId="1264272413" sldId="355"/>
            <ac:spMk id="182" creationId="{A5535A58-14EE-47F2-ADAE-5A8BC9576526}"/>
          </ac:spMkLst>
        </pc:spChg>
        <pc:spChg chg="mod">
          <ac:chgData name="Ngô Việt Hoàn" userId="fbf56a55-40aa-4209-bd12-b7fbd6813d40" providerId="ADAL" clId="{71C5F8FA-2476-454B-99FA-39065B7846F2}" dt="2021-11-23T03:39:31.921" v="1230" actId="1076"/>
          <ac:spMkLst>
            <pc:docMk/>
            <pc:sldMk cId="1264272413" sldId="355"/>
            <ac:spMk id="183" creationId="{58C7EF21-7E4D-45E5-AB19-EB541BDE977B}"/>
          </ac:spMkLst>
        </pc:spChg>
        <pc:spChg chg="mod">
          <ac:chgData name="Ngô Việt Hoàn" userId="fbf56a55-40aa-4209-bd12-b7fbd6813d40" providerId="ADAL" clId="{71C5F8FA-2476-454B-99FA-39065B7846F2}" dt="2021-11-23T03:39:31.921" v="1230" actId="1076"/>
          <ac:spMkLst>
            <pc:docMk/>
            <pc:sldMk cId="1264272413" sldId="355"/>
            <ac:spMk id="184" creationId="{811DC63E-902B-4B97-BD34-2EF4C5E36FB9}"/>
          </ac:spMkLst>
        </pc:spChg>
        <pc:spChg chg="add del mod">
          <ac:chgData name="Ngô Việt Hoàn" userId="fbf56a55-40aa-4209-bd12-b7fbd6813d40" providerId="ADAL" clId="{71C5F8FA-2476-454B-99FA-39065B7846F2}" dt="2021-11-22T17:23:25.228" v="987" actId="478"/>
          <ac:spMkLst>
            <pc:docMk/>
            <pc:sldMk cId="1264272413" sldId="355"/>
            <ac:spMk id="185" creationId="{2BF04B10-AD3A-4837-8CAE-CA54A864FC0C}"/>
          </ac:spMkLst>
        </pc:spChg>
        <pc:spChg chg="mod">
          <ac:chgData name="Ngô Việt Hoàn" userId="fbf56a55-40aa-4209-bd12-b7fbd6813d40" providerId="ADAL" clId="{71C5F8FA-2476-454B-99FA-39065B7846F2}" dt="2021-11-22T16:15:26.797" v="368" actId="571"/>
          <ac:spMkLst>
            <pc:docMk/>
            <pc:sldMk cId="1264272413" sldId="355"/>
            <ac:spMk id="189" creationId="{071F1BBA-F1FD-492D-BFDE-54C86EF8B3DD}"/>
          </ac:spMkLst>
        </pc:spChg>
        <pc:spChg chg="mod">
          <ac:chgData name="Ngô Việt Hoàn" userId="fbf56a55-40aa-4209-bd12-b7fbd6813d40" providerId="ADAL" clId="{71C5F8FA-2476-454B-99FA-39065B7846F2}" dt="2021-11-22T16:15:26.797" v="368" actId="571"/>
          <ac:spMkLst>
            <pc:docMk/>
            <pc:sldMk cId="1264272413" sldId="355"/>
            <ac:spMk id="190" creationId="{D4FE91B9-4CA1-4CF9-8014-51F7E9A695A5}"/>
          </ac:spMkLst>
        </pc:spChg>
        <pc:spChg chg="mod">
          <ac:chgData name="Ngô Việt Hoàn" userId="fbf56a55-40aa-4209-bd12-b7fbd6813d40" providerId="ADAL" clId="{71C5F8FA-2476-454B-99FA-39065B7846F2}" dt="2021-11-22T16:15:26.797" v="368" actId="571"/>
          <ac:spMkLst>
            <pc:docMk/>
            <pc:sldMk cId="1264272413" sldId="355"/>
            <ac:spMk id="191" creationId="{B2C24C43-F330-4635-8AC7-4251AFAE97F6}"/>
          </ac:spMkLst>
        </pc:spChg>
        <pc:spChg chg="mod">
          <ac:chgData name="Ngô Việt Hoàn" userId="fbf56a55-40aa-4209-bd12-b7fbd6813d40" providerId="ADAL" clId="{71C5F8FA-2476-454B-99FA-39065B7846F2}" dt="2021-11-22T16:15:26.797" v="368" actId="571"/>
          <ac:spMkLst>
            <pc:docMk/>
            <pc:sldMk cId="1264272413" sldId="355"/>
            <ac:spMk id="192" creationId="{2A7FC96F-E32B-4124-A5B1-18F060F0424D}"/>
          </ac:spMkLst>
        </pc:spChg>
        <pc:spChg chg="mod">
          <ac:chgData name="Ngô Việt Hoàn" userId="fbf56a55-40aa-4209-bd12-b7fbd6813d40" providerId="ADAL" clId="{71C5F8FA-2476-454B-99FA-39065B7846F2}" dt="2021-11-22T16:15:30.477" v="370" actId="571"/>
          <ac:spMkLst>
            <pc:docMk/>
            <pc:sldMk cId="1264272413" sldId="355"/>
            <ac:spMk id="196" creationId="{3ECBED0F-9DC4-4469-8D42-7101B5627885}"/>
          </ac:spMkLst>
        </pc:spChg>
        <pc:spChg chg="mod">
          <ac:chgData name="Ngô Việt Hoàn" userId="fbf56a55-40aa-4209-bd12-b7fbd6813d40" providerId="ADAL" clId="{71C5F8FA-2476-454B-99FA-39065B7846F2}" dt="2021-11-22T16:15:30.477" v="370" actId="571"/>
          <ac:spMkLst>
            <pc:docMk/>
            <pc:sldMk cId="1264272413" sldId="355"/>
            <ac:spMk id="197" creationId="{EC5C415D-82BE-4AA0-A103-C5654FE29478}"/>
          </ac:spMkLst>
        </pc:spChg>
        <pc:spChg chg="mod">
          <ac:chgData name="Ngô Việt Hoàn" userId="fbf56a55-40aa-4209-bd12-b7fbd6813d40" providerId="ADAL" clId="{71C5F8FA-2476-454B-99FA-39065B7846F2}" dt="2021-11-22T16:15:30.477" v="370" actId="571"/>
          <ac:spMkLst>
            <pc:docMk/>
            <pc:sldMk cId="1264272413" sldId="355"/>
            <ac:spMk id="198" creationId="{BFC95229-93C8-406C-BD1C-1F4229ED0D01}"/>
          </ac:spMkLst>
        </pc:spChg>
        <pc:spChg chg="mod">
          <ac:chgData name="Ngô Việt Hoàn" userId="fbf56a55-40aa-4209-bd12-b7fbd6813d40" providerId="ADAL" clId="{71C5F8FA-2476-454B-99FA-39065B7846F2}" dt="2021-11-22T16:15:30.477" v="370" actId="571"/>
          <ac:spMkLst>
            <pc:docMk/>
            <pc:sldMk cId="1264272413" sldId="355"/>
            <ac:spMk id="199" creationId="{64FD0378-A5D1-414C-991E-BBEF6452FC3E}"/>
          </ac:spMkLst>
        </pc:spChg>
        <pc:spChg chg="mod">
          <ac:chgData name="Ngô Việt Hoàn" userId="fbf56a55-40aa-4209-bd12-b7fbd6813d40" providerId="ADAL" clId="{71C5F8FA-2476-454B-99FA-39065B7846F2}" dt="2021-11-23T03:39:48.371" v="1232" actId="1076"/>
          <ac:spMkLst>
            <pc:docMk/>
            <pc:sldMk cId="1264272413" sldId="355"/>
            <ac:spMk id="202" creationId="{D88ED0D9-FA35-499C-ADCF-FD4663985E60}"/>
          </ac:spMkLst>
        </pc:spChg>
        <pc:spChg chg="mod">
          <ac:chgData name="Ngô Việt Hoàn" userId="fbf56a55-40aa-4209-bd12-b7fbd6813d40" providerId="ADAL" clId="{71C5F8FA-2476-454B-99FA-39065B7846F2}" dt="2021-11-23T03:39:48.371" v="1232" actId="1076"/>
          <ac:spMkLst>
            <pc:docMk/>
            <pc:sldMk cId="1264272413" sldId="355"/>
            <ac:spMk id="203" creationId="{84371A7A-3A08-4686-86EF-054BAA83BE8E}"/>
          </ac:spMkLst>
        </pc:spChg>
        <pc:spChg chg="mod">
          <ac:chgData name="Ngô Việt Hoàn" userId="fbf56a55-40aa-4209-bd12-b7fbd6813d40" providerId="ADAL" clId="{71C5F8FA-2476-454B-99FA-39065B7846F2}" dt="2021-11-23T03:39:48.371" v="1232" actId="1076"/>
          <ac:spMkLst>
            <pc:docMk/>
            <pc:sldMk cId="1264272413" sldId="355"/>
            <ac:spMk id="204" creationId="{2694ABBD-E21C-4C25-972C-4DBBDC575CE8}"/>
          </ac:spMkLst>
        </pc:spChg>
        <pc:spChg chg="mod">
          <ac:chgData name="Ngô Việt Hoàn" userId="fbf56a55-40aa-4209-bd12-b7fbd6813d40" providerId="ADAL" clId="{71C5F8FA-2476-454B-99FA-39065B7846F2}" dt="2021-11-23T03:39:48.371" v="1232" actId="1076"/>
          <ac:spMkLst>
            <pc:docMk/>
            <pc:sldMk cId="1264272413" sldId="355"/>
            <ac:spMk id="205" creationId="{07C5E8BD-7D8B-4C95-BADB-1F661E572A7F}"/>
          </ac:spMkLst>
        </pc:spChg>
        <pc:spChg chg="add del mod">
          <ac:chgData name="Ngô Việt Hoàn" userId="fbf56a55-40aa-4209-bd12-b7fbd6813d40" providerId="ADAL" clId="{71C5F8FA-2476-454B-99FA-39065B7846F2}" dt="2021-11-22T17:24:15.287" v="999" actId="478"/>
          <ac:spMkLst>
            <pc:docMk/>
            <pc:sldMk cId="1264272413" sldId="355"/>
            <ac:spMk id="206" creationId="{7D76CE7D-295B-4F59-8712-27500A3E3355}"/>
          </ac:spMkLst>
        </pc:spChg>
        <pc:spChg chg="mod">
          <ac:chgData name="Ngô Việt Hoàn" userId="fbf56a55-40aa-4209-bd12-b7fbd6813d40" providerId="ADAL" clId="{71C5F8FA-2476-454B-99FA-39065B7846F2}" dt="2021-11-22T16:16:08.538" v="382" actId="571"/>
          <ac:spMkLst>
            <pc:docMk/>
            <pc:sldMk cId="1264272413" sldId="355"/>
            <ac:spMk id="209" creationId="{65F56016-1433-4275-B79B-D2B05C66EE8E}"/>
          </ac:spMkLst>
        </pc:spChg>
        <pc:spChg chg="mod">
          <ac:chgData name="Ngô Việt Hoàn" userId="fbf56a55-40aa-4209-bd12-b7fbd6813d40" providerId="ADAL" clId="{71C5F8FA-2476-454B-99FA-39065B7846F2}" dt="2021-11-22T16:16:08.538" v="382" actId="571"/>
          <ac:spMkLst>
            <pc:docMk/>
            <pc:sldMk cId="1264272413" sldId="355"/>
            <ac:spMk id="210" creationId="{79D4F011-FD7B-4134-AE36-2A59AAEC413C}"/>
          </ac:spMkLst>
        </pc:spChg>
        <pc:spChg chg="mod">
          <ac:chgData name="Ngô Việt Hoàn" userId="fbf56a55-40aa-4209-bd12-b7fbd6813d40" providerId="ADAL" clId="{71C5F8FA-2476-454B-99FA-39065B7846F2}" dt="2021-11-22T16:16:08.538" v="382" actId="571"/>
          <ac:spMkLst>
            <pc:docMk/>
            <pc:sldMk cId="1264272413" sldId="355"/>
            <ac:spMk id="211" creationId="{F9201F90-A5E2-4599-B591-211BDC04E39E}"/>
          </ac:spMkLst>
        </pc:spChg>
        <pc:spChg chg="mod">
          <ac:chgData name="Ngô Việt Hoàn" userId="fbf56a55-40aa-4209-bd12-b7fbd6813d40" providerId="ADAL" clId="{71C5F8FA-2476-454B-99FA-39065B7846F2}" dt="2021-11-22T16:16:08.538" v="382" actId="571"/>
          <ac:spMkLst>
            <pc:docMk/>
            <pc:sldMk cId="1264272413" sldId="355"/>
            <ac:spMk id="212" creationId="{E09E123C-5DD7-44C2-9AB1-7E061120A054}"/>
          </ac:spMkLst>
        </pc:spChg>
        <pc:spChg chg="add del mod">
          <ac:chgData name="Ngô Việt Hoàn" userId="fbf56a55-40aa-4209-bd12-b7fbd6813d40" providerId="ADAL" clId="{71C5F8FA-2476-454B-99FA-39065B7846F2}" dt="2021-11-23T03:37:00.186" v="1204" actId="478"/>
          <ac:spMkLst>
            <pc:docMk/>
            <pc:sldMk cId="1264272413" sldId="355"/>
            <ac:spMk id="213" creationId="{76B1DF40-758F-4F2D-A255-4A6B97B66D9D}"/>
          </ac:spMkLst>
        </pc:spChg>
        <pc:grpChg chg="add mod">
          <ac:chgData name="Ngô Việt Hoàn" userId="fbf56a55-40aa-4209-bd12-b7fbd6813d40" providerId="ADAL" clId="{71C5F8FA-2476-454B-99FA-39065B7846F2}" dt="2021-11-23T03:37:51.925" v="1220" actId="14100"/>
          <ac:grpSpMkLst>
            <pc:docMk/>
            <pc:sldMk cId="1264272413" sldId="355"/>
            <ac:grpSpMk id="30" creationId="{4DEE1E0D-BE3B-4711-BDAC-B4ACA4E9F16D}"/>
          </ac:grpSpMkLst>
        </pc:grpChg>
        <pc:grpChg chg="del mod">
          <ac:chgData name="Ngô Việt Hoàn" userId="fbf56a55-40aa-4209-bd12-b7fbd6813d40" providerId="ADAL" clId="{71C5F8FA-2476-454B-99FA-39065B7846F2}" dt="2021-11-22T16:07:11.105" v="251" actId="478"/>
          <ac:grpSpMkLst>
            <pc:docMk/>
            <pc:sldMk cId="1264272413" sldId="355"/>
            <ac:grpSpMk id="34" creationId="{00000000-0000-0000-0000-000000000000}"/>
          </ac:grpSpMkLst>
        </pc:grpChg>
        <pc:grpChg chg="del mod">
          <ac:chgData name="Ngô Việt Hoàn" userId="fbf56a55-40aa-4209-bd12-b7fbd6813d40" providerId="ADAL" clId="{71C5F8FA-2476-454B-99FA-39065B7846F2}" dt="2021-11-22T16:07:09.089" v="250" actId="478"/>
          <ac:grpSpMkLst>
            <pc:docMk/>
            <pc:sldMk cId="1264272413" sldId="355"/>
            <ac:grpSpMk id="36" creationId="{00000000-0000-0000-0000-000000000000}"/>
          </ac:grpSpMkLst>
        </pc:grpChg>
        <pc:grpChg chg="mod">
          <ac:chgData name="Ngô Việt Hoàn" userId="fbf56a55-40aa-4209-bd12-b7fbd6813d40" providerId="ADAL" clId="{71C5F8FA-2476-454B-99FA-39065B7846F2}" dt="2021-11-22T16:07:09.089" v="250" actId="478"/>
          <ac:grpSpMkLst>
            <pc:docMk/>
            <pc:sldMk cId="1264272413" sldId="355"/>
            <ac:grpSpMk id="37" creationId="{00000000-0000-0000-0000-000000000000}"/>
          </ac:grpSpMkLst>
        </pc:grpChg>
        <pc:grpChg chg="mod">
          <ac:chgData name="Ngô Việt Hoàn" userId="fbf56a55-40aa-4209-bd12-b7fbd6813d40" providerId="ADAL" clId="{71C5F8FA-2476-454B-99FA-39065B7846F2}" dt="2021-11-22T16:07:09.089" v="250" actId="478"/>
          <ac:grpSpMkLst>
            <pc:docMk/>
            <pc:sldMk cId="1264272413" sldId="355"/>
            <ac:grpSpMk id="60" creationId="{00000000-0000-0000-0000-000000000000}"/>
          </ac:grpSpMkLst>
        </pc:grpChg>
        <pc:grpChg chg="mod">
          <ac:chgData name="Ngô Việt Hoàn" userId="fbf56a55-40aa-4209-bd12-b7fbd6813d40" providerId="ADAL" clId="{71C5F8FA-2476-454B-99FA-39065B7846F2}" dt="2021-11-22T16:07:09.089" v="250" actId="478"/>
          <ac:grpSpMkLst>
            <pc:docMk/>
            <pc:sldMk cId="1264272413" sldId="355"/>
            <ac:grpSpMk id="61" creationId="{00000000-0000-0000-0000-000000000000}"/>
          </ac:grpSpMkLst>
        </pc:grpChg>
        <pc:grpChg chg="del">
          <ac:chgData name="Ngô Việt Hoàn" userId="fbf56a55-40aa-4209-bd12-b7fbd6813d40" providerId="ADAL" clId="{71C5F8FA-2476-454B-99FA-39065B7846F2}" dt="2021-11-22T16:07:07.603" v="249" actId="478"/>
          <ac:grpSpMkLst>
            <pc:docMk/>
            <pc:sldMk cId="1264272413" sldId="355"/>
            <ac:grpSpMk id="67" creationId="{00000000-0000-0000-0000-000000000000}"/>
          </ac:grpSpMkLst>
        </pc:grpChg>
        <pc:grpChg chg="del mod">
          <ac:chgData name="Ngô Việt Hoàn" userId="fbf56a55-40aa-4209-bd12-b7fbd6813d40" providerId="ADAL" clId="{71C5F8FA-2476-454B-99FA-39065B7846F2}" dt="2021-11-22T17:22:03.064" v="974" actId="478"/>
          <ac:grpSpMkLst>
            <pc:docMk/>
            <pc:sldMk cId="1264272413" sldId="355"/>
            <ac:grpSpMk id="100" creationId="{00000000-0000-0000-0000-000000000000}"/>
          </ac:grpSpMkLst>
        </pc:grpChg>
        <pc:grpChg chg="mod">
          <ac:chgData name="Ngô Việt Hoàn" userId="fbf56a55-40aa-4209-bd12-b7fbd6813d40" providerId="ADAL" clId="{71C5F8FA-2476-454B-99FA-39065B7846F2}" dt="2021-11-22T16:09:58.688" v="292" actId="1076"/>
          <ac:grpSpMkLst>
            <pc:docMk/>
            <pc:sldMk cId="1264272413" sldId="355"/>
            <ac:grpSpMk id="102" creationId="{00000000-0000-0000-0000-000000000000}"/>
          </ac:grpSpMkLst>
        </pc:grpChg>
        <pc:grpChg chg="mod">
          <ac:chgData name="Ngô Việt Hoàn" userId="fbf56a55-40aa-4209-bd12-b7fbd6813d40" providerId="ADAL" clId="{71C5F8FA-2476-454B-99FA-39065B7846F2}" dt="2021-11-22T16:09:58.688" v="292" actId="1076"/>
          <ac:grpSpMkLst>
            <pc:docMk/>
            <pc:sldMk cId="1264272413" sldId="355"/>
            <ac:grpSpMk id="103" creationId="{00000000-0000-0000-0000-000000000000}"/>
          </ac:grpSpMkLst>
        </pc:grpChg>
        <pc:grpChg chg="mod">
          <ac:chgData name="Ngô Việt Hoàn" userId="fbf56a55-40aa-4209-bd12-b7fbd6813d40" providerId="ADAL" clId="{71C5F8FA-2476-454B-99FA-39065B7846F2}" dt="2021-11-22T16:09:58.688" v="292" actId="1076"/>
          <ac:grpSpMkLst>
            <pc:docMk/>
            <pc:sldMk cId="1264272413" sldId="355"/>
            <ac:grpSpMk id="126" creationId="{00000000-0000-0000-0000-000000000000}"/>
          </ac:grpSpMkLst>
        </pc:grpChg>
        <pc:grpChg chg="mod">
          <ac:chgData name="Ngô Việt Hoàn" userId="fbf56a55-40aa-4209-bd12-b7fbd6813d40" providerId="ADAL" clId="{71C5F8FA-2476-454B-99FA-39065B7846F2}" dt="2021-11-22T16:09:58.688" v="292" actId="1076"/>
          <ac:grpSpMkLst>
            <pc:docMk/>
            <pc:sldMk cId="1264272413" sldId="355"/>
            <ac:grpSpMk id="127" creationId="{00000000-0000-0000-0000-000000000000}"/>
          </ac:grpSpMkLst>
        </pc:grpChg>
        <pc:grpChg chg="add del mod">
          <ac:chgData name="Ngô Việt Hoàn" userId="fbf56a55-40aa-4209-bd12-b7fbd6813d40" providerId="ADAL" clId="{71C5F8FA-2476-454B-99FA-39065B7846F2}" dt="2021-11-22T16:12:23.558" v="298" actId="478"/>
          <ac:grpSpMkLst>
            <pc:docMk/>
            <pc:sldMk cId="1264272413" sldId="355"/>
            <ac:grpSpMk id="138" creationId="{F3F2A2F9-CF8D-4B00-A173-A599838BFC99}"/>
          </ac:grpSpMkLst>
        </pc:grpChg>
        <pc:grpChg chg="add del mod">
          <ac:chgData name="Ngô Việt Hoàn" userId="fbf56a55-40aa-4209-bd12-b7fbd6813d40" providerId="ADAL" clId="{71C5F8FA-2476-454B-99FA-39065B7846F2}" dt="2021-11-22T16:14:24.079" v="352" actId="478"/>
          <ac:grpSpMkLst>
            <pc:docMk/>
            <pc:sldMk cId="1264272413" sldId="355"/>
            <ac:grpSpMk id="141" creationId="{2D4CDFDB-8B05-4A3C-B606-9F44D8C1B585}"/>
          </ac:grpSpMkLst>
        </pc:grpChg>
        <pc:grpChg chg="add del mod">
          <ac:chgData name="Ngô Việt Hoàn" userId="fbf56a55-40aa-4209-bd12-b7fbd6813d40" providerId="ADAL" clId="{71C5F8FA-2476-454B-99FA-39065B7846F2}" dt="2021-11-22T16:14:26.217" v="353" actId="478"/>
          <ac:grpSpMkLst>
            <pc:docMk/>
            <pc:sldMk cId="1264272413" sldId="355"/>
            <ac:grpSpMk id="144" creationId="{CF903838-8515-4D8A-B2FB-24F659E09519}"/>
          </ac:grpSpMkLst>
        </pc:grpChg>
        <pc:grpChg chg="add del mod">
          <ac:chgData name="Ngô Việt Hoàn" userId="fbf56a55-40aa-4209-bd12-b7fbd6813d40" providerId="ADAL" clId="{71C5F8FA-2476-454B-99FA-39065B7846F2}" dt="2021-11-22T16:09:00.140" v="271" actId="478"/>
          <ac:grpSpMkLst>
            <pc:docMk/>
            <pc:sldMk cId="1264272413" sldId="355"/>
            <ac:grpSpMk id="147" creationId="{585915BF-72CD-48E0-B717-90E4E7B1E98F}"/>
          </ac:grpSpMkLst>
        </pc:grpChg>
        <pc:grpChg chg="add mod">
          <ac:chgData name="Ngô Việt Hoàn" userId="fbf56a55-40aa-4209-bd12-b7fbd6813d40" providerId="ADAL" clId="{71C5F8FA-2476-454B-99FA-39065B7846F2}" dt="2021-11-22T17:23:59.152" v="997" actId="478"/>
          <ac:grpSpMkLst>
            <pc:docMk/>
            <pc:sldMk cId="1264272413" sldId="355"/>
            <ac:grpSpMk id="156" creationId="{96939626-4EE9-4E0A-9362-4552A2B98ABB}"/>
          </ac:grpSpMkLst>
        </pc:grpChg>
        <pc:grpChg chg="add mod">
          <ac:chgData name="Ngô Việt Hoàn" userId="fbf56a55-40aa-4209-bd12-b7fbd6813d40" providerId="ADAL" clId="{71C5F8FA-2476-454B-99FA-39065B7846F2}" dt="2021-11-22T16:14:40.505" v="357" actId="571"/>
          <ac:grpSpMkLst>
            <pc:docMk/>
            <pc:sldMk cId="1264272413" sldId="355"/>
            <ac:grpSpMk id="165" creationId="{71E1569C-5E06-4151-96E7-D6A4817425BF}"/>
          </ac:grpSpMkLst>
        </pc:grpChg>
        <pc:grpChg chg="add mod">
          <ac:chgData name="Ngô Việt Hoàn" userId="fbf56a55-40aa-4209-bd12-b7fbd6813d40" providerId="ADAL" clId="{71C5F8FA-2476-454B-99FA-39065B7846F2}" dt="2021-11-22T16:14:47.855" v="359" actId="571"/>
          <ac:grpSpMkLst>
            <pc:docMk/>
            <pc:sldMk cId="1264272413" sldId="355"/>
            <ac:grpSpMk id="172" creationId="{454A9470-A041-4AC7-BC0A-8EDA592E197C}"/>
          </ac:grpSpMkLst>
        </pc:grpChg>
        <pc:grpChg chg="add mod">
          <ac:chgData name="Ngô Việt Hoàn" userId="fbf56a55-40aa-4209-bd12-b7fbd6813d40" providerId="ADAL" clId="{71C5F8FA-2476-454B-99FA-39065B7846F2}" dt="2021-11-23T03:39:31.921" v="1230" actId="1076"/>
          <ac:grpSpMkLst>
            <pc:docMk/>
            <pc:sldMk cId="1264272413" sldId="355"/>
            <ac:grpSpMk id="179" creationId="{162D8CFD-1F07-4E65-B309-136648D604B9}"/>
          </ac:grpSpMkLst>
        </pc:grpChg>
        <pc:grpChg chg="add mod">
          <ac:chgData name="Ngô Việt Hoàn" userId="fbf56a55-40aa-4209-bd12-b7fbd6813d40" providerId="ADAL" clId="{71C5F8FA-2476-454B-99FA-39065B7846F2}" dt="2021-11-22T16:15:26.797" v="368" actId="571"/>
          <ac:grpSpMkLst>
            <pc:docMk/>
            <pc:sldMk cId="1264272413" sldId="355"/>
            <ac:grpSpMk id="187" creationId="{F12F3FE1-05E7-48F5-BC87-36478F673F05}"/>
          </ac:grpSpMkLst>
        </pc:grpChg>
        <pc:grpChg chg="add mod">
          <ac:chgData name="Ngô Việt Hoàn" userId="fbf56a55-40aa-4209-bd12-b7fbd6813d40" providerId="ADAL" clId="{71C5F8FA-2476-454B-99FA-39065B7846F2}" dt="2021-11-22T16:15:30.477" v="370" actId="571"/>
          <ac:grpSpMkLst>
            <pc:docMk/>
            <pc:sldMk cId="1264272413" sldId="355"/>
            <ac:grpSpMk id="194" creationId="{A2B80634-52BD-471B-B49A-6B15E61EAE58}"/>
          </ac:grpSpMkLst>
        </pc:grpChg>
        <pc:grpChg chg="add mod">
          <ac:chgData name="Ngô Việt Hoàn" userId="fbf56a55-40aa-4209-bd12-b7fbd6813d40" providerId="ADAL" clId="{71C5F8FA-2476-454B-99FA-39065B7846F2}" dt="2021-11-23T03:39:48.371" v="1232" actId="1076"/>
          <ac:grpSpMkLst>
            <pc:docMk/>
            <pc:sldMk cId="1264272413" sldId="355"/>
            <ac:grpSpMk id="200" creationId="{AFA80273-33AA-4509-9BA6-F45A5BEFE58C}"/>
          </ac:grpSpMkLst>
        </pc:grpChg>
        <pc:grpChg chg="add mod">
          <ac:chgData name="Ngô Việt Hoàn" userId="fbf56a55-40aa-4209-bd12-b7fbd6813d40" providerId="ADAL" clId="{71C5F8FA-2476-454B-99FA-39065B7846F2}" dt="2021-11-22T16:16:08.538" v="382" actId="571"/>
          <ac:grpSpMkLst>
            <pc:docMk/>
            <pc:sldMk cId="1264272413" sldId="355"/>
            <ac:grpSpMk id="207" creationId="{BAA45B9C-EE0D-42FC-BAFE-E7777BDEA200}"/>
          </ac:grpSpMkLst>
        </pc:grpChg>
        <pc:picChg chg="add del mod">
          <ac:chgData name="Ngô Việt Hoàn" userId="fbf56a55-40aa-4209-bd12-b7fbd6813d40" providerId="ADAL" clId="{71C5F8FA-2476-454B-99FA-39065B7846F2}" dt="2021-11-23T03:45:48.982" v="1280" actId="1076"/>
          <ac:picMkLst>
            <pc:docMk/>
            <pc:sldMk cId="1264272413" sldId="355"/>
            <ac:picMk id="4" creationId="{00000000-0000-0000-0000-000000000000}"/>
          </ac:picMkLst>
        </pc:picChg>
        <pc:picChg chg="add del mod">
          <ac:chgData name="Ngô Việt Hoàn" userId="fbf56a55-40aa-4209-bd12-b7fbd6813d40" providerId="ADAL" clId="{71C5F8FA-2476-454B-99FA-39065B7846F2}" dt="2021-11-23T03:39:54.711" v="1234" actId="14100"/>
          <ac:picMkLst>
            <pc:docMk/>
            <pc:sldMk cId="1264272413" sldId="355"/>
            <ac:picMk id="5" creationId="{7E40D875-361E-4EE9-8C3E-E703938CEC82}"/>
          </ac:picMkLst>
        </pc:picChg>
        <pc:picChg chg="add mod">
          <ac:chgData name="Ngô Việt Hoàn" userId="fbf56a55-40aa-4209-bd12-b7fbd6813d40" providerId="ADAL" clId="{71C5F8FA-2476-454B-99FA-39065B7846F2}" dt="2021-11-23T03:37:40.787" v="1217" actId="1076"/>
          <ac:picMkLst>
            <pc:docMk/>
            <pc:sldMk cId="1264272413" sldId="355"/>
            <ac:picMk id="35" creationId="{29AEAEB3-A769-418C-82BC-9777F1387CC9}"/>
          </ac:picMkLst>
        </pc:picChg>
        <pc:picChg chg="add del mod">
          <ac:chgData name="Ngô Việt Hoàn" userId="fbf56a55-40aa-4209-bd12-b7fbd6813d40" providerId="ADAL" clId="{71C5F8FA-2476-454B-99FA-39065B7846F2}" dt="2021-11-22T16:07:33.572" v="254" actId="478"/>
          <ac:picMkLst>
            <pc:docMk/>
            <pc:sldMk cId="1264272413" sldId="355"/>
            <ac:picMk id="135" creationId="{B4788B63-4ED2-47D8-9441-537C4BE2926D}"/>
          </ac:picMkLst>
        </pc:picChg>
        <pc:picChg chg="add del mod">
          <ac:chgData name="Ngô Việt Hoàn" userId="fbf56a55-40aa-4209-bd12-b7fbd6813d40" providerId="ADAL" clId="{71C5F8FA-2476-454B-99FA-39065B7846F2}" dt="2021-11-22T16:07:31.393" v="253" actId="478"/>
          <ac:picMkLst>
            <pc:docMk/>
            <pc:sldMk cId="1264272413" sldId="355"/>
            <ac:picMk id="155" creationId="{AA18FA3B-51E6-4D99-B4C8-CDE8A72984DF}"/>
          </ac:picMkLst>
        </pc:picChg>
        <pc:picChg chg="mod">
          <ac:chgData name="Ngô Việt Hoàn" userId="fbf56a55-40aa-4209-bd12-b7fbd6813d40" providerId="ADAL" clId="{71C5F8FA-2476-454B-99FA-39065B7846F2}" dt="2021-11-22T17:23:59.152" v="997" actId="478"/>
          <ac:picMkLst>
            <pc:docMk/>
            <pc:sldMk cId="1264272413" sldId="355"/>
            <ac:picMk id="157" creationId="{F3D22286-1601-4F67-84EE-9FAA8B2F5854}"/>
          </ac:picMkLst>
        </pc:picChg>
        <pc:picChg chg="add mod">
          <ac:chgData name="Ngô Việt Hoàn" userId="fbf56a55-40aa-4209-bd12-b7fbd6813d40" providerId="ADAL" clId="{71C5F8FA-2476-454B-99FA-39065B7846F2}" dt="2021-11-22T16:14:40.505" v="357" actId="571"/>
          <ac:picMkLst>
            <pc:docMk/>
            <pc:sldMk cId="1264272413" sldId="355"/>
            <ac:picMk id="164" creationId="{45D6D5F5-9ADC-496A-94FD-428165343EDE}"/>
          </ac:picMkLst>
        </pc:picChg>
        <pc:picChg chg="mod">
          <ac:chgData name="Ngô Việt Hoàn" userId="fbf56a55-40aa-4209-bd12-b7fbd6813d40" providerId="ADAL" clId="{71C5F8FA-2476-454B-99FA-39065B7846F2}" dt="2021-11-22T16:14:40.505" v="357" actId="571"/>
          <ac:picMkLst>
            <pc:docMk/>
            <pc:sldMk cId="1264272413" sldId="355"/>
            <ac:picMk id="166" creationId="{5CA9B2EC-3FE2-45BC-931D-A9B5027326F2}"/>
          </ac:picMkLst>
        </pc:picChg>
        <pc:picChg chg="add mod">
          <ac:chgData name="Ngô Việt Hoàn" userId="fbf56a55-40aa-4209-bd12-b7fbd6813d40" providerId="ADAL" clId="{71C5F8FA-2476-454B-99FA-39065B7846F2}" dt="2021-11-22T16:14:47.855" v="359" actId="571"/>
          <ac:picMkLst>
            <pc:docMk/>
            <pc:sldMk cId="1264272413" sldId="355"/>
            <ac:picMk id="171" creationId="{EFE8580A-F72D-40CE-95AD-40444E4AB80B}"/>
          </ac:picMkLst>
        </pc:picChg>
        <pc:picChg chg="mod">
          <ac:chgData name="Ngô Việt Hoàn" userId="fbf56a55-40aa-4209-bd12-b7fbd6813d40" providerId="ADAL" clId="{71C5F8FA-2476-454B-99FA-39065B7846F2}" dt="2021-11-22T16:14:47.855" v="359" actId="571"/>
          <ac:picMkLst>
            <pc:docMk/>
            <pc:sldMk cId="1264272413" sldId="355"/>
            <ac:picMk id="173" creationId="{5C94397C-9973-416E-B7A1-99EA3163D45F}"/>
          </ac:picMkLst>
        </pc:picChg>
        <pc:picChg chg="mod">
          <ac:chgData name="Ngô Việt Hoàn" userId="fbf56a55-40aa-4209-bd12-b7fbd6813d40" providerId="ADAL" clId="{71C5F8FA-2476-454B-99FA-39065B7846F2}" dt="2021-11-23T03:39:31.921" v="1230" actId="1076"/>
          <ac:picMkLst>
            <pc:docMk/>
            <pc:sldMk cId="1264272413" sldId="355"/>
            <ac:picMk id="180" creationId="{40DAB656-A888-4C6D-91F6-7D072D3D1617}"/>
          </ac:picMkLst>
        </pc:picChg>
        <pc:picChg chg="add mod">
          <ac:chgData name="Ngô Việt Hoàn" userId="fbf56a55-40aa-4209-bd12-b7fbd6813d40" providerId="ADAL" clId="{71C5F8FA-2476-454B-99FA-39065B7846F2}" dt="2021-11-22T16:15:26.797" v="368" actId="571"/>
          <ac:picMkLst>
            <pc:docMk/>
            <pc:sldMk cId="1264272413" sldId="355"/>
            <ac:picMk id="186" creationId="{B7B2A8DC-8CD0-47A3-9929-E5841988014D}"/>
          </ac:picMkLst>
        </pc:picChg>
        <pc:picChg chg="mod">
          <ac:chgData name="Ngô Việt Hoàn" userId="fbf56a55-40aa-4209-bd12-b7fbd6813d40" providerId="ADAL" clId="{71C5F8FA-2476-454B-99FA-39065B7846F2}" dt="2021-11-22T16:15:26.797" v="368" actId="571"/>
          <ac:picMkLst>
            <pc:docMk/>
            <pc:sldMk cId="1264272413" sldId="355"/>
            <ac:picMk id="188" creationId="{233ADBAB-426F-47F0-B5CD-1931A4A88DB2}"/>
          </ac:picMkLst>
        </pc:picChg>
        <pc:picChg chg="add mod">
          <ac:chgData name="Ngô Việt Hoàn" userId="fbf56a55-40aa-4209-bd12-b7fbd6813d40" providerId="ADAL" clId="{71C5F8FA-2476-454B-99FA-39065B7846F2}" dt="2021-11-22T16:15:30.477" v="370" actId="571"/>
          <ac:picMkLst>
            <pc:docMk/>
            <pc:sldMk cId="1264272413" sldId="355"/>
            <ac:picMk id="193" creationId="{4D7109F6-0BD0-43F5-98B6-C03D0402EEA8}"/>
          </ac:picMkLst>
        </pc:picChg>
        <pc:picChg chg="mod">
          <ac:chgData name="Ngô Việt Hoàn" userId="fbf56a55-40aa-4209-bd12-b7fbd6813d40" providerId="ADAL" clId="{71C5F8FA-2476-454B-99FA-39065B7846F2}" dt="2021-11-22T16:15:30.477" v="370" actId="571"/>
          <ac:picMkLst>
            <pc:docMk/>
            <pc:sldMk cId="1264272413" sldId="355"/>
            <ac:picMk id="195" creationId="{5D0F1A83-7C79-47E0-8D98-1D1ED36EF99E}"/>
          </ac:picMkLst>
        </pc:picChg>
        <pc:picChg chg="mod">
          <ac:chgData name="Ngô Việt Hoàn" userId="fbf56a55-40aa-4209-bd12-b7fbd6813d40" providerId="ADAL" clId="{71C5F8FA-2476-454B-99FA-39065B7846F2}" dt="2021-11-23T03:39:48.371" v="1232" actId="1076"/>
          <ac:picMkLst>
            <pc:docMk/>
            <pc:sldMk cId="1264272413" sldId="355"/>
            <ac:picMk id="201" creationId="{1C11EFD0-2045-45D2-9055-63E332C09B7B}"/>
          </ac:picMkLst>
        </pc:picChg>
        <pc:picChg chg="mod">
          <ac:chgData name="Ngô Việt Hoàn" userId="fbf56a55-40aa-4209-bd12-b7fbd6813d40" providerId="ADAL" clId="{71C5F8FA-2476-454B-99FA-39065B7846F2}" dt="2021-11-22T16:16:08.538" v="382" actId="571"/>
          <ac:picMkLst>
            <pc:docMk/>
            <pc:sldMk cId="1264272413" sldId="355"/>
            <ac:picMk id="208" creationId="{367EFFE4-C1D0-4EC6-8315-E4B680B7F334}"/>
          </ac:picMkLst>
        </pc:picChg>
        <pc:picChg chg="add del mod">
          <ac:chgData name="Ngô Việt Hoàn" userId="fbf56a55-40aa-4209-bd12-b7fbd6813d40" providerId="ADAL" clId="{71C5F8FA-2476-454B-99FA-39065B7846F2}" dt="2021-11-23T03:37:42.073" v="1218" actId="478"/>
          <ac:picMkLst>
            <pc:docMk/>
            <pc:sldMk cId="1264272413" sldId="355"/>
            <ac:picMk id="214" creationId="{7FC2EFE7-1B00-42F9-8E29-3C7600521613}"/>
          </ac:picMkLst>
        </pc:picChg>
      </pc:sldChg>
      <pc:sldChg chg="addSp delSp modSp add mod delAnim modAnim">
        <pc:chgData name="Ngô Việt Hoàn" userId="fbf56a55-40aa-4209-bd12-b7fbd6813d40" providerId="ADAL" clId="{71C5F8FA-2476-454B-99FA-39065B7846F2}" dt="2021-11-23T07:55:08.626" v="1849" actId="113"/>
        <pc:sldMkLst>
          <pc:docMk/>
          <pc:sldMk cId="693540685" sldId="356"/>
        </pc:sldMkLst>
        <pc:spChg chg="mod topLvl">
          <ac:chgData name="Ngô Việt Hoàn" userId="fbf56a55-40aa-4209-bd12-b7fbd6813d40" providerId="ADAL" clId="{71C5F8FA-2476-454B-99FA-39065B7846F2}" dt="2021-11-23T03:57:24.213" v="1324" actId="1076"/>
          <ac:spMkLst>
            <pc:docMk/>
            <pc:sldMk cId="693540685" sldId="356"/>
            <ac:spMk id="38" creationId="{ABA3251C-6216-479E-B581-F0E55BE6F4DD}"/>
          </ac:spMkLst>
        </pc:spChg>
        <pc:spChg chg="del mod topLvl">
          <ac:chgData name="Ngô Việt Hoàn" userId="fbf56a55-40aa-4209-bd12-b7fbd6813d40" providerId="ADAL" clId="{71C5F8FA-2476-454B-99FA-39065B7846F2}" dt="2021-11-23T03:43:02.626" v="1261" actId="478"/>
          <ac:spMkLst>
            <pc:docMk/>
            <pc:sldMk cId="693540685" sldId="356"/>
            <ac:spMk id="39" creationId="{2A256DD6-3692-47A9-85C9-5EAAFE04BE3F}"/>
          </ac:spMkLst>
        </pc:spChg>
        <pc:spChg chg="add mod">
          <ac:chgData name="Ngô Việt Hoàn" userId="fbf56a55-40aa-4209-bd12-b7fbd6813d40" providerId="ADAL" clId="{71C5F8FA-2476-454B-99FA-39065B7846F2}" dt="2021-11-23T03:57:01.257" v="1318" actId="1076"/>
          <ac:spMkLst>
            <pc:docMk/>
            <pc:sldMk cId="693540685" sldId="356"/>
            <ac:spMk id="40" creationId="{B1712E31-01EB-499C-9878-DE7D1B357FC2}"/>
          </ac:spMkLst>
        </pc:spChg>
        <pc:spChg chg="add mod">
          <ac:chgData name="Ngô Việt Hoàn" userId="fbf56a55-40aa-4209-bd12-b7fbd6813d40" providerId="ADAL" clId="{71C5F8FA-2476-454B-99FA-39065B7846F2}" dt="2021-11-23T03:58:49.540" v="1344" actId="1076"/>
          <ac:spMkLst>
            <pc:docMk/>
            <pc:sldMk cId="693540685" sldId="356"/>
            <ac:spMk id="41" creationId="{585D0387-0FDC-4056-9473-84375B08BA0B}"/>
          </ac:spMkLst>
        </pc:spChg>
        <pc:spChg chg="add mod">
          <ac:chgData name="Ngô Việt Hoàn" userId="fbf56a55-40aa-4209-bd12-b7fbd6813d40" providerId="ADAL" clId="{71C5F8FA-2476-454B-99FA-39065B7846F2}" dt="2021-11-23T03:59:29.080" v="1353" actId="1076"/>
          <ac:spMkLst>
            <pc:docMk/>
            <pc:sldMk cId="693540685" sldId="356"/>
            <ac:spMk id="42" creationId="{286819C3-8B1C-49BB-84AC-1B7EA10EE010}"/>
          </ac:spMkLst>
        </pc:spChg>
        <pc:spChg chg="mod">
          <ac:chgData name="Ngô Việt Hoàn" userId="fbf56a55-40aa-4209-bd12-b7fbd6813d40" providerId="ADAL" clId="{71C5F8FA-2476-454B-99FA-39065B7846F2}" dt="2021-11-23T03:54:38.618" v="1293" actId="1076"/>
          <ac:spMkLst>
            <pc:docMk/>
            <pc:sldMk cId="693540685" sldId="356"/>
            <ac:spMk id="44" creationId="{4DDD0B32-14E8-419D-A273-ACC94686C320}"/>
          </ac:spMkLst>
        </pc:spChg>
        <pc:spChg chg="mod">
          <ac:chgData name="Ngô Việt Hoàn" userId="fbf56a55-40aa-4209-bd12-b7fbd6813d40" providerId="ADAL" clId="{71C5F8FA-2476-454B-99FA-39065B7846F2}" dt="2021-11-23T03:54:38.618" v="1293" actId="1076"/>
          <ac:spMkLst>
            <pc:docMk/>
            <pc:sldMk cId="693540685" sldId="356"/>
            <ac:spMk id="45" creationId="{D667ECA0-DEC0-48EB-AB3E-F66D98357E90}"/>
          </ac:spMkLst>
        </pc:spChg>
        <pc:spChg chg="mod">
          <ac:chgData name="Ngô Việt Hoàn" userId="fbf56a55-40aa-4209-bd12-b7fbd6813d40" providerId="ADAL" clId="{71C5F8FA-2476-454B-99FA-39065B7846F2}" dt="2021-11-23T03:57:29.351" v="1325" actId="1076"/>
          <ac:spMkLst>
            <pc:docMk/>
            <pc:sldMk cId="693540685" sldId="356"/>
            <ac:spMk id="47" creationId="{76DECAEA-B9D3-4604-8398-9EE623BA2D83}"/>
          </ac:spMkLst>
        </pc:spChg>
        <pc:spChg chg="mod">
          <ac:chgData name="Ngô Việt Hoàn" userId="fbf56a55-40aa-4209-bd12-b7fbd6813d40" providerId="ADAL" clId="{71C5F8FA-2476-454B-99FA-39065B7846F2}" dt="2021-11-23T03:57:29.351" v="1325" actId="1076"/>
          <ac:spMkLst>
            <pc:docMk/>
            <pc:sldMk cId="693540685" sldId="356"/>
            <ac:spMk id="48" creationId="{02AF5324-74FA-4C7B-AF6D-B900E2469A27}"/>
          </ac:spMkLst>
        </pc:spChg>
        <pc:spChg chg="add mod">
          <ac:chgData name="Ngô Việt Hoàn" userId="fbf56a55-40aa-4209-bd12-b7fbd6813d40" providerId="ADAL" clId="{71C5F8FA-2476-454B-99FA-39065B7846F2}" dt="2021-11-23T03:59:39.011" v="1354" actId="1076"/>
          <ac:spMkLst>
            <pc:docMk/>
            <pc:sldMk cId="693540685" sldId="356"/>
            <ac:spMk id="50" creationId="{DC996F1D-F0EB-43F1-8C9B-9EBB90E7410F}"/>
          </ac:spMkLst>
        </pc:spChg>
        <pc:spChg chg="mod">
          <ac:chgData name="Ngô Việt Hoàn" userId="fbf56a55-40aa-4209-bd12-b7fbd6813d40" providerId="ADAL" clId="{71C5F8FA-2476-454B-99FA-39065B7846F2}" dt="2021-11-23T03:59:13.683" v="1350" actId="571"/>
          <ac:spMkLst>
            <pc:docMk/>
            <pc:sldMk cId="693540685" sldId="356"/>
            <ac:spMk id="55" creationId="{BA3D7139-AF02-4CAD-9B1E-3026D8B05F2B}"/>
          </ac:spMkLst>
        </pc:spChg>
        <pc:spChg chg="mod">
          <ac:chgData name="Ngô Việt Hoàn" userId="fbf56a55-40aa-4209-bd12-b7fbd6813d40" providerId="ADAL" clId="{71C5F8FA-2476-454B-99FA-39065B7846F2}" dt="2021-11-23T03:59:13.683" v="1350" actId="571"/>
          <ac:spMkLst>
            <pc:docMk/>
            <pc:sldMk cId="693540685" sldId="356"/>
            <ac:spMk id="56" creationId="{9B03AC50-BE6D-4018-9122-D9EF76BEEF2A}"/>
          </ac:spMkLst>
        </pc:spChg>
        <pc:spChg chg="mod">
          <ac:chgData name="Ngô Việt Hoàn" userId="fbf56a55-40aa-4209-bd12-b7fbd6813d40" providerId="ADAL" clId="{71C5F8FA-2476-454B-99FA-39065B7846F2}" dt="2021-11-23T03:59:13.683" v="1350" actId="571"/>
          <ac:spMkLst>
            <pc:docMk/>
            <pc:sldMk cId="693540685" sldId="356"/>
            <ac:spMk id="57" creationId="{7AB44E64-B7B3-450D-A0C8-CB184BE0F50E}"/>
          </ac:spMkLst>
        </pc:spChg>
        <pc:spChg chg="mod">
          <ac:chgData name="Ngô Việt Hoàn" userId="fbf56a55-40aa-4209-bd12-b7fbd6813d40" providerId="ADAL" clId="{71C5F8FA-2476-454B-99FA-39065B7846F2}" dt="2021-11-23T03:59:13.683" v="1350" actId="571"/>
          <ac:spMkLst>
            <pc:docMk/>
            <pc:sldMk cId="693540685" sldId="356"/>
            <ac:spMk id="58" creationId="{7CA83493-B264-46A9-9A3B-276C0AF0FF9C}"/>
          </ac:spMkLst>
        </pc:spChg>
        <pc:spChg chg="add mod">
          <ac:chgData name="Ngô Việt Hoàn" userId="fbf56a55-40aa-4209-bd12-b7fbd6813d40" providerId="ADAL" clId="{71C5F8FA-2476-454B-99FA-39065B7846F2}" dt="2021-11-22T16:18:25.749" v="406" actId="571"/>
          <ac:spMkLst>
            <pc:docMk/>
            <pc:sldMk cId="693540685" sldId="356"/>
            <ac:spMk id="64" creationId="{A05798DB-5B20-43A0-A395-0ECCB9B0A1B7}"/>
          </ac:spMkLst>
        </pc:spChg>
        <pc:spChg chg="add mod">
          <ac:chgData name="Ngô Việt Hoàn" userId="fbf56a55-40aa-4209-bd12-b7fbd6813d40" providerId="ADAL" clId="{71C5F8FA-2476-454B-99FA-39065B7846F2}" dt="2021-11-22T16:18:25.749" v="406" actId="571"/>
          <ac:spMkLst>
            <pc:docMk/>
            <pc:sldMk cId="693540685" sldId="356"/>
            <ac:spMk id="65" creationId="{22E08BCB-5E04-4DCA-9360-997F443A854F}"/>
          </ac:spMkLst>
        </pc:spChg>
        <pc:spChg chg="mod">
          <ac:chgData name="Ngô Việt Hoàn" userId="fbf56a55-40aa-4209-bd12-b7fbd6813d40" providerId="ADAL" clId="{71C5F8FA-2476-454B-99FA-39065B7846F2}" dt="2021-11-22T16:18:25.749" v="406" actId="571"/>
          <ac:spMkLst>
            <pc:docMk/>
            <pc:sldMk cId="693540685" sldId="356"/>
            <ac:spMk id="68" creationId="{DBBA099D-E70B-43A9-A1D5-08311C844DB4}"/>
          </ac:spMkLst>
        </pc:spChg>
        <pc:spChg chg="mod">
          <ac:chgData name="Ngô Việt Hoàn" userId="fbf56a55-40aa-4209-bd12-b7fbd6813d40" providerId="ADAL" clId="{71C5F8FA-2476-454B-99FA-39065B7846F2}" dt="2021-11-22T16:18:25.749" v="406" actId="571"/>
          <ac:spMkLst>
            <pc:docMk/>
            <pc:sldMk cId="693540685" sldId="356"/>
            <ac:spMk id="69" creationId="{974CAEAF-BEDE-418B-8EBF-738AD4B1BBDE}"/>
          </ac:spMkLst>
        </pc:spChg>
        <pc:spChg chg="mod">
          <ac:chgData name="Ngô Việt Hoàn" userId="fbf56a55-40aa-4209-bd12-b7fbd6813d40" providerId="ADAL" clId="{71C5F8FA-2476-454B-99FA-39065B7846F2}" dt="2021-11-22T16:18:25.749" v="406" actId="571"/>
          <ac:spMkLst>
            <pc:docMk/>
            <pc:sldMk cId="693540685" sldId="356"/>
            <ac:spMk id="70" creationId="{14150EA9-5266-4BFB-991F-521BBD5F55E4}"/>
          </ac:spMkLst>
        </pc:spChg>
        <pc:spChg chg="mod">
          <ac:chgData name="Ngô Việt Hoàn" userId="fbf56a55-40aa-4209-bd12-b7fbd6813d40" providerId="ADAL" clId="{71C5F8FA-2476-454B-99FA-39065B7846F2}" dt="2021-11-22T16:18:25.749" v="406" actId="571"/>
          <ac:spMkLst>
            <pc:docMk/>
            <pc:sldMk cId="693540685" sldId="356"/>
            <ac:spMk id="71" creationId="{FC09FD06-25A1-40B6-BCB5-E8FD47AA791E}"/>
          </ac:spMkLst>
        </pc:spChg>
        <pc:spChg chg="add mod">
          <ac:chgData name="Ngô Việt Hoàn" userId="fbf56a55-40aa-4209-bd12-b7fbd6813d40" providerId="ADAL" clId="{71C5F8FA-2476-454B-99FA-39065B7846F2}" dt="2021-11-22T16:18:25.749" v="406" actId="571"/>
          <ac:spMkLst>
            <pc:docMk/>
            <pc:sldMk cId="693540685" sldId="356"/>
            <ac:spMk id="72" creationId="{79512361-5D2F-467F-AF41-F8FBBC57652C}"/>
          </ac:spMkLst>
        </pc:spChg>
        <pc:spChg chg="add mod">
          <ac:chgData name="Ngô Việt Hoàn" userId="fbf56a55-40aa-4209-bd12-b7fbd6813d40" providerId="ADAL" clId="{71C5F8FA-2476-454B-99FA-39065B7846F2}" dt="2021-11-23T07:44:32.639" v="1837" actId="14100"/>
          <ac:spMkLst>
            <pc:docMk/>
            <pc:sldMk cId="693540685" sldId="356"/>
            <ac:spMk id="73" creationId="{7EEC07D4-ED76-4F38-82B7-0F2D1160AE6D}"/>
          </ac:spMkLst>
        </pc:spChg>
        <pc:spChg chg="add mod">
          <ac:chgData name="Ngô Việt Hoàn" userId="fbf56a55-40aa-4209-bd12-b7fbd6813d40" providerId="ADAL" clId="{71C5F8FA-2476-454B-99FA-39065B7846F2}" dt="2021-11-23T07:55:06.336" v="1848" actId="113"/>
          <ac:spMkLst>
            <pc:docMk/>
            <pc:sldMk cId="693540685" sldId="356"/>
            <ac:spMk id="74" creationId="{3AF98B1C-799C-4EF9-9D23-32EF5906DB1F}"/>
          </ac:spMkLst>
        </pc:spChg>
        <pc:spChg chg="add mod">
          <ac:chgData name="Ngô Việt Hoàn" userId="fbf56a55-40aa-4209-bd12-b7fbd6813d40" providerId="ADAL" clId="{71C5F8FA-2476-454B-99FA-39065B7846F2}" dt="2021-11-22T16:18:49.224" v="409" actId="571"/>
          <ac:spMkLst>
            <pc:docMk/>
            <pc:sldMk cId="693540685" sldId="356"/>
            <ac:spMk id="75" creationId="{AF38CD4C-43E6-4742-AB52-C5F63166DE5C}"/>
          </ac:spMkLst>
        </pc:spChg>
        <pc:spChg chg="add mod">
          <ac:chgData name="Ngô Việt Hoàn" userId="fbf56a55-40aa-4209-bd12-b7fbd6813d40" providerId="ADAL" clId="{71C5F8FA-2476-454B-99FA-39065B7846F2}" dt="2021-11-22T16:18:49.224" v="409" actId="571"/>
          <ac:spMkLst>
            <pc:docMk/>
            <pc:sldMk cId="693540685" sldId="356"/>
            <ac:spMk id="76" creationId="{B9293288-4956-4F72-B305-646CD13AEC33}"/>
          </ac:spMkLst>
        </pc:spChg>
        <pc:spChg chg="add mod">
          <ac:chgData name="Ngô Việt Hoàn" userId="fbf56a55-40aa-4209-bd12-b7fbd6813d40" providerId="ADAL" clId="{71C5F8FA-2476-454B-99FA-39065B7846F2}" dt="2021-11-23T07:44:39.885" v="1838" actId="14100"/>
          <ac:spMkLst>
            <pc:docMk/>
            <pc:sldMk cId="693540685" sldId="356"/>
            <ac:spMk id="77" creationId="{D1107FEF-BBDF-42A9-8C22-5BC6D1D8A955}"/>
          </ac:spMkLst>
        </pc:spChg>
        <pc:spChg chg="add mod">
          <ac:chgData name="Ngô Việt Hoàn" userId="fbf56a55-40aa-4209-bd12-b7fbd6813d40" providerId="ADAL" clId="{71C5F8FA-2476-454B-99FA-39065B7846F2}" dt="2021-11-23T07:55:08.626" v="1849" actId="113"/>
          <ac:spMkLst>
            <pc:docMk/>
            <pc:sldMk cId="693540685" sldId="356"/>
            <ac:spMk id="78" creationId="{6456A710-7014-4DB0-BA02-AF01A3F9C4E5}"/>
          </ac:spMkLst>
        </pc:spChg>
        <pc:spChg chg="mod">
          <ac:chgData name="Ngô Việt Hoàn" userId="fbf56a55-40aa-4209-bd12-b7fbd6813d40" providerId="ADAL" clId="{71C5F8FA-2476-454B-99FA-39065B7846F2}" dt="2021-11-22T16:19:14.564" v="413" actId="571"/>
          <ac:spMkLst>
            <pc:docMk/>
            <pc:sldMk cId="693540685" sldId="356"/>
            <ac:spMk id="82" creationId="{C1283238-AEA7-439E-AA97-F3E471CE9ADD}"/>
          </ac:spMkLst>
        </pc:spChg>
        <pc:spChg chg="mod">
          <ac:chgData name="Ngô Việt Hoàn" userId="fbf56a55-40aa-4209-bd12-b7fbd6813d40" providerId="ADAL" clId="{71C5F8FA-2476-454B-99FA-39065B7846F2}" dt="2021-11-22T16:19:14.564" v="413" actId="571"/>
          <ac:spMkLst>
            <pc:docMk/>
            <pc:sldMk cId="693540685" sldId="356"/>
            <ac:spMk id="83" creationId="{8E4E0F8E-A103-4C9F-9CEF-83B8A8FFF1D3}"/>
          </ac:spMkLst>
        </pc:spChg>
        <pc:spChg chg="mod">
          <ac:chgData name="Ngô Việt Hoàn" userId="fbf56a55-40aa-4209-bd12-b7fbd6813d40" providerId="ADAL" clId="{71C5F8FA-2476-454B-99FA-39065B7846F2}" dt="2021-11-22T16:19:14.564" v="413" actId="571"/>
          <ac:spMkLst>
            <pc:docMk/>
            <pc:sldMk cId="693540685" sldId="356"/>
            <ac:spMk id="84" creationId="{E12B736D-64AF-4373-BF31-3A907F29F382}"/>
          </ac:spMkLst>
        </pc:spChg>
        <pc:spChg chg="mod">
          <ac:chgData name="Ngô Việt Hoàn" userId="fbf56a55-40aa-4209-bd12-b7fbd6813d40" providerId="ADAL" clId="{71C5F8FA-2476-454B-99FA-39065B7846F2}" dt="2021-11-22T16:19:14.564" v="413" actId="571"/>
          <ac:spMkLst>
            <pc:docMk/>
            <pc:sldMk cId="693540685" sldId="356"/>
            <ac:spMk id="85" creationId="{F3003C19-7A6C-4D54-9049-5FC839CCDF46}"/>
          </ac:spMkLst>
        </pc:spChg>
        <pc:spChg chg="add mod">
          <ac:chgData name="Ngô Việt Hoàn" userId="fbf56a55-40aa-4209-bd12-b7fbd6813d40" providerId="ADAL" clId="{71C5F8FA-2476-454B-99FA-39065B7846F2}" dt="2021-11-22T16:19:14.564" v="413" actId="571"/>
          <ac:spMkLst>
            <pc:docMk/>
            <pc:sldMk cId="693540685" sldId="356"/>
            <ac:spMk id="86" creationId="{6C62BBE2-0433-4354-A378-9B16ECEC5C53}"/>
          </ac:spMkLst>
        </pc:spChg>
        <pc:spChg chg="mod">
          <ac:chgData name="Ngô Việt Hoàn" userId="fbf56a55-40aa-4209-bd12-b7fbd6813d40" providerId="ADAL" clId="{71C5F8FA-2476-454B-99FA-39065B7846F2}" dt="2021-11-22T16:19:20.398" v="415" actId="571"/>
          <ac:spMkLst>
            <pc:docMk/>
            <pc:sldMk cId="693540685" sldId="356"/>
            <ac:spMk id="90" creationId="{DEFB2296-E079-458B-AF50-943CC255A452}"/>
          </ac:spMkLst>
        </pc:spChg>
        <pc:spChg chg="mod">
          <ac:chgData name="Ngô Việt Hoàn" userId="fbf56a55-40aa-4209-bd12-b7fbd6813d40" providerId="ADAL" clId="{71C5F8FA-2476-454B-99FA-39065B7846F2}" dt="2021-11-22T16:19:20.398" v="415" actId="571"/>
          <ac:spMkLst>
            <pc:docMk/>
            <pc:sldMk cId="693540685" sldId="356"/>
            <ac:spMk id="91" creationId="{25A70899-CAE4-4FFA-8D19-57A6B8668F6D}"/>
          </ac:spMkLst>
        </pc:spChg>
        <pc:spChg chg="mod">
          <ac:chgData name="Ngô Việt Hoàn" userId="fbf56a55-40aa-4209-bd12-b7fbd6813d40" providerId="ADAL" clId="{71C5F8FA-2476-454B-99FA-39065B7846F2}" dt="2021-11-22T16:19:20.398" v="415" actId="571"/>
          <ac:spMkLst>
            <pc:docMk/>
            <pc:sldMk cId="693540685" sldId="356"/>
            <ac:spMk id="92" creationId="{05959B8C-8787-43A3-847F-818BC84D7DB6}"/>
          </ac:spMkLst>
        </pc:spChg>
        <pc:spChg chg="mod">
          <ac:chgData name="Ngô Việt Hoàn" userId="fbf56a55-40aa-4209-bd12-b7fbd6813d40" providerId="ADAL" clId="{71C5F8FA-2476-454B-99FA-39065B7846F2}" dt="2021-11-22T16:19:20.398" v="415" actId="571"/>
          <ac:spMkLst>
            <pc:docMk/>
            <pc:sldMk cId="693540685" sldId="356"/>
            <ac:spMk id="93" creationId="{297960F6-4CF1-459B-813A-0B6024731767}"/>
          </ac:spMkLst>
        </pc:spChg>
        <pc:spChg chg="add mod">
          <ac:chgData name="Ngô Việt Hoàn" userId="fbf56a55-40aa-4209-bd12-b7fbd6813d40" providerId="ADAL" clId="{71C5F8FA-2476-454B-99FA-39065B7846F2}" dt="2021-11-22T16:19:20.398" v="415" actId="571"/>
          <ac:spMkLst>
            <pc:docMk/>
            <pc:sldMk cId="693540685" sldId="356"/>
            <ac:spMk id="94" creationId="{8DCCABC5-4EDA-4DF6-9B4C-B2DB76C7B5B4}"/>
          </ac:spMkLst>
        </pc:spChg>
        <pc:spChg chg="mod">
          <ac:chgData name="Ngô Việt Hoàn" userId="fbf56a55-40aa-4209-bd12-b7fbd6813d40" providerId="ADAL" clId="{71C5F8FA-2476-454B-99FA-39065B7846F2}" dt="2021-11-22T16:19:30.767" v="418" actId="571"/>
          <ac:spMkLst>
            <pc:docMk/>
            <pc:sldMk cId="693540685" sldId="356"/>
            <ac:spMk id="98" creationId="{4973FB88-5348-496E-B529-158E69533F8A}"/>
          </ac:spMkLst>
        </pc:spChg>
        <pc:spChg chg="mod">
          <ac:chgData name="Ngô Việt Hoàn" userId="fbf56a55-40aa-4209-bd12-b7fbd6813d40" providerId="ADAL" clId="{71C5F8FA-2476-454B-99FA-39065B7846F2}" dt="2021-11-22T16:19:30.767" v="418" actId="571"/>
          <ac:spMkLst>
            <pc:docMk/>
            <pc:sldMk cId="693540685" sldId="356"/>
            <ac:spMk id="99" creationId="{850F732A-DA72-4174-9C51-F72EC10D4003}"/>
          </ac:spMkLst>
        </pc:spChg>
        <pc:spChg chg="mod">
          <ac:chgData name="Ngô Việt Hoàn" userId="fbf56a55-40aa-4209-bd12-b7fbd6813d40" providerId="ADAL" clId="{71C5F8FA-2476-454B-99FA-39065B7846F2}" dt="2021-11-22T16:17:17.831" v="397"/>
          <ac:spMkLst>
            <pc:docMk/>
            <pc:sldMk cId="693540685" sldId="356"/>
            <ac:spMk id="104" creationId="{00000000-0000-0000-0000-000000000000}"/>
          </ac:spMkLst>
        </pc:spChg>
        <pc:spChg chg="mod">
          <ac:chgData name="Ngô Việt Hoàn" userId="fbf56a55-40aa-4209-bd12-b7fbd6813d40" providerId="ADAL" clId="{71C5F8FA-2476-454B-99FA-39065B7846F2}" dt="2021-11-22T16:19:30.767" v="418" actId="571"/>
          <ac:spMkLst>
            <pc:docMk/>
            <pc:sldMk cId="693540685" sldId="356"/>
            <ac:spMk id="133" creationId="{641E6C3A-0E17-45FF-9345-C3221F2A8134}"/>
          </ac:spMkLst>
        </pc:spChg>
        <pc:spChg chg="mod">
          <ac:chgData name="Ngô Việt Hoàn" userId="fbf56a55-40aa-4209-bd12-b7fbd6813d40" providerId="ADAL" clId="{71C5F8FA-2476-454B-99FA-39065B7846F2}" dt="2021-11-22T16:19:30.767" v="418" actId="571"/>
          <ac:spMkLst>
            <pc:docMk/>
            <pc:sldMk cId="693540685" sldId="356"/>
            <ac:spMk id="134" creationId="{AA6B71CB-F6E6-49A4-9E80-97BC4FB98FF5}"/>
          </ac:spMkLst>
        </pc:spChg>
        <pc:spChg chg="mod">
          <ac:chgData name="Ngô Việt Hoàn" userId="fbf56a55-40aa-4209-bd12-b7fbd6813d40" providerId="ADAL" clId="{71C5F8FA-2476-454B-99FA-39065B7846F2}" dt="2021-11-22T16:19:44.864" v="421" actId="571"/>
          <ac:spMkLst>
            <pc:docMk/>
            <pc:sldMk cId="693540685" sldId="356"/>
            <ac:spMk id="138" creationId="{BE1A5F65-8C95-49DC-836B-8E108DF6CE36}"/>
          </ac:spMkLst>
        </pc:spChg>
        <pc:spChg chg="mod">
          <ac:chgData name="Ngô Việt Hoàn" userId="fbf56a55-40aa-4209-bd12-b7fbd6813d40" providerId="ADAL" clId="{71C5F8FA-2476-454B-99FA-39065B7846F2}" dt="2021-11-23T03:57:05.288" v="1319" actId="1076"/>
          <ac:spMkLst>
            <pc:docMk/>
            <pc:sldMk cId="693540685" sldId="356"/>
            <ac:spMk id="139" creationId="{65CA1155-A073-42E0-9874-CF26FF68DB34}"/>
          </ac:spMkLst>
        </pc:spChg>
        <pc:spChg chg="mod">
          <ac:chgData name="Ngô Việt Hoàn" userId="fbf56a55-40aa-4209-bd12-b7fbd6813d40" providerId="ADAL" clId="{71C5F8FA-2476-454B-99FA-39065B7846F2}" dt="2021-11-22T16:19:44.864" v="421" actId="571"/>
          <ac:spMkLst>
            <pc:docMk/>
            <pc:sldMk cId="693540685" sldId="356"/>
            <ac:spMk id="140" creationId="{B5CB104B-7691-46E5-999D-85DEE870F387}"/>
          </ac:spMkLst>
        </pc:spChg>
        <pc:spChg chg="mod">
          <ac:chgData name="Ngô Việt Hoàn" userId="fbf56a55-40aa-4209-bd12-b7fbd6813d40" providerId="ADAL" clId="{71C5F8FA-2476-454B-99FA-39065B7846F2}" dt="2021-11-22T16:19:44.864" v="421" actId="571"/>
          <ac:spMkLst>
            <pc:docMk/>
            <pc:sldMk cId="693540685" sldId="356"/>
            <ac:spMk id="141" creationId="{8FF21FDB-C5B0-4172-8A00-192DBB97CFB2}"/>
          </ac:spMkLst>
        </pc:spChg>
        <pc:spChg chg="mod">
          <ac:chgData name="Ngô Việt Hoàn" userId="fbf56a55-40aa-4209-bd12-b7fbd6813d40" providerId="ADAL" clId="{71C5F8FA-2476-454B-99FA-39065B7846F2}" dt="2021-11-23T07:44:23.573" v="1836" actId="14100"/>
          <ac:spMkLst>
            <pc:docMk/>
            <pc:sldMk cId="693540685" sldId="356"/>
            <ac:spMk id="142" creationId="{7DA8A5E8-BEEA-4AC4-BF6B-F06F5B3EBFD8}"/>
          </ac:spMkLst>
        </pc:spChg>
        <pc:spChg chg="mod">
          <ac:chgData name="Ngô Việt Hoàn" userId="fbf56a55-40aa-4209-bd12-b7fbd6813d40" providerId="ADAL" clId="{71C5F8FA-2476-454B-99FA-39065B7846F2}" dt="2021-11-22T16:19:44.864" v="421" actId="571"/>
          <ac:spMkLst>
            <pc:docMk/>
            <pc:sldMk cId="693540685" sldId="356"/>
            <ac:spMk id="143" creationId="{C7183D4C-C98D-4902-BEF0-F6BF25FE7F02}"/>
          </ac:spMkLst>
        </pc:spChg>
        <pc:spChg chg="add mod">
          <ac:chgData name="Ngô Việt Hoàn" userId="fbf56a55-40aa-4209-bd12-b7fbd6813d40" providerId="ADAL" clId="{71C5F8FA-2476-454B-99FA-39065B7846F2}" dt="2021-11-22T16:19:44.864" v="421" actId="571"/>
          <ac:spMkLst>
            <pc:docMk/>
            <pc:sldMk cId="693540685" sldId="356"/>
            <ac:spMk id="144" creationId="{90142027-F343-4E5E-BE51-D214A56F6E44}"/>
          </ac:spMkLst>
        </pc:spChg>
        <pc:spChg chg="del mod">
          <ac:chgData name="Ngô Việt Hoàn" userId="fbf56a55-40aa-4209-bd12-b7fbd6813d40" providerId="ADAL" clId="{71C5F8FA-2476-454B-99FA-39065B7846F2}" dt="2021-11-22T17:28:38.916" v="1055" actId="478"/>
          <ac:spMkLst>
            <pc:docMk/>
            <pc:sldMk cId="693540685" sldId="356"/>
            <ac:spMk id="145" creationId="{FE381339-B166-4279-BC8D-7C6234D32A6A}"/>
          </ac:spMkLst>
        </pc:spChg>
        <pc:spChg chg="mod">
          <ac:chgData name="Ngô Việt Hoàn" userId="fbf56a55-40aa-4209-bd12-b7fbd6813d40" providerId="ADAL" clId="{71C5F8FA-2476-454B-99FA-39065B7846F2}" dt="2021-11-23T03:59:26.738" v="1352" actId="1076"/>
          <ac:spMkLst>
            <pc:docMk/>
            <pc:sldMk cId="693540685" sldId="356"/>
            <ac:spMk id="148" creationId="{09099C71-AC4F-4373-BFFB-AE5780AC8540}"/>
          </ac:spMkLst>
        </pc:spChg>
        <pc:spChg chg="mod">
          <ac:chgData name="Ngô Việt Hoàn" userId="fbf56a55-40aa-4209-bd12-b7fbd6813d40" providerId="ADAL" clId="{71C5F8FA-2476-454B-99FA-39065B7846F2}" dt="2021-11-23T03:59:26.738" v="1352" actId="1076"/>
          <ac:spMkLst>
            <pc:docMk/>
            <pc:sldMk cId="693540685" sldId="356"/>
            <ac:spMk id="149" creationId="{376A5133-3D4A-4F1B-B980-8D23CAD170F3}"/>
          </ac:spMkLst>
        </pc:spChg>
        <pc:spChg chg="mod">
          <ac:chgData name="Ngô Việt Hoàn" userId="fbf56a55-40aa-4209-bd12-b7fbd6813d40" providerId="ADAL" clId="{71C5F8FA-2476-454B-99FA-39065B7846F2}" dt="2021-11-23T03:59:26.738" v="1352" actId="1076"/>
          <ac:spMkLst>
            <pc:docMk/>
            <pc:sldMk cId="693540685" sldId="356"/>
            <ac:spMk id="150" creationId="{484F5948-80D9-42F5-BBF2-1FBDD07AE725}"/>
          </ac:spMkLst>
        </pc:spChg>
        <pc:spChg chg="mod">
          <ac:chgData name="Ngô Việt Hoàn" userId="fbf56a55-40aa-4209-bd12-b7fbd6813d40" providerId="ADAL" clId="{71C5F8FA-2476-454B-99FA-39065B7846F2}" dt="2021-11-23T07:55:03.839" v="1847" actId="113"/>
          <ac:spMkLst>
            <pc:docMk/>
            <pc:sldMk cId="693540685" sldId="356"/>
            <ac:spMk id="151" creationId="{EBDC2139-FCB1-4DEA-9601-8780D6F9F733}"/>
          </ac:spMkLst>
        </pc:spChg>
        <pc:spChg chg="mod">
          <ac:chgData name="Ngô Việt Hoàn" userId="fbf56a55-40aa-4209-bd12-b7fbd6813d40" providerId="ADAL" clId="{71C5F8FA-2476-454B-99FA-39065B7846F2}" dt="2021-11-23T07:55:01.453" v="1846" actId="113"/>
          <ac:spMkLst>
            <pc:docMk/>
            <pc:sldMk cId="693540685" sldId="356"/>
            <ac:spMk id="152" creationId="{52EE198F-29FF-406C-9A16-4A226BABAEE1}"/>
          </ac:spMkLst>
        </pc:spChg>
        <pc:spChg chg="del mod">
          <ac:chgData name="Ngô Việt Hoàn" userId="fbf56a55-40aa-4209-bd12-b7fbd6813d40" providerId="ADAL" clId="{71C5F8FA-2476-454B-99FA-39065B7846F2}" dt="2021-11-22T17:28:37.456" v="1054" actId="478"/>
          <ac:spMkLst>
            <pc:docMk/>
            <pc:sldMk cId="693540685" sldId="356"/>
            <ac:spMk id="153" creationId="{56A87006-6B00-4979-B588-43647880E425}"/>
          </ac:spMkLst>
        </pc:spChg>
        <pc:spChg chg="mod">
          <ac:chgData name="Ngô Việt Hoàn" userId="fbf56a55-40aa-4209-bd12-b7fbd6813d40" providerId="ADAL" clId="{71C5F8FA-2476-454B-99FA-39065B7846F2}" dt="2021-11-23T03:59:26.738" v="1352" actId="1076"/>
          <ac:spMkLst>
            <pc:docMk/>
            <pc:sldMk cId="693540685" sldId="356"/>
            <ac:spMk id="154" creationId="{B0B5F0C2-8C6D-4DF1-A94D-C12880626919}"/>
          </ac:spMkLst>
        </pc:spChg>
        <pc:spChg chg="add del mod">
          <ac:chgData name="Ngô Việt Hoàn" userId="fbf56a55-40aa-4209-bd12-b7fbd6813d40" providerId="ADAL" clId="{71C5F8FA-2476-454B-99FA-39065B7846F2}" dt="2021-11-22T17:28:12.135" v="1051" actId="478"/>
          <ac:spMkLst>
            <pc:docMk/>
            <pc:sldMk cId="693540685" sldId="356"/>
            <ac:spMk id="155" creationId="{74BF66E7-F712-4AD6-80EA-0DD798D3D5C8}"/>
          </ac:spMkLst>
        </pc:spChg>
        <pc:spChg chg="mod">
          <ac:chgData name="Ngô Việt Hoàn" userId="fbf56a55-40aa-4209-bd12-b7fbd6813d40" providerId="ADAL" clId="{71C5F8FA-2476-454B-99FA-39065B7846F2}" dt="2021-11-23T03:57:20.341" v="1323" actId="1076"/>
          <ac:spMkLst>
            <pc:docMk/>
            <pc:sldMk cId="693540685" sldId="356"/>
            <ac:spMk id="158" creationId="{5A70CBF0-9531-4A0F-A404-AACC8CA3231B}"/>
          </ac:spMkLst>
        </pc:spChg>
        <pc:spChg chg="mod">
          <ac:chgData name="Ngô Việt Hoàn" userId="fbf56a55-40aa-4209-bd12-b7fbd6813d40" providerId="ADAL" clId="{71C5F8FA-2476-454B-99FA-39065B7846F2}" dt="2021-11-23T03:57:20.341" v="1323" actId="1076"/>
          <ac:spMkLst>
            <pc:docMk/>
            <pc:sldMk cId="693540685" sldId="356"/>
            <ac:spMk id="159" creationId="{49178824-389D-4737-991B-9BEC5A6A7D52}"/>
          </ac:spMkLst>
        </pc:spChg>
        <pc:spChg chg="mod">
          <ac:chgData name="Ngô Việt Hoàn" userId="fbf56a55-40aa-4209-bd12-b7fbd6813d40" providerId="ADAL" clId="{71C5F8FA-2476-454B-99FA-39065B7846F2}" dt="2021-11-23T03:57:20.341" v="1323" actId="1076"/>
          <ac:spMkLst>
            <pc:docMk/>
            <pc:sldMk cId="693540685" sldId="356"/>
            <ac:spMk id="160" creationId="{6F64EF17-81B6-4D78-B10A-368FA6D918CE}"/>
          </ac:spMkLst>
        </pc:spChg>
        <pc:spChg chg="mod">
          <ac:chgData name="Ngô Việt Hoàn" userId="fbf56a55-40aa-4209-bd12-b7fbd6813d40" providerId="ADAL" clId="{71C5F8FA-2476-454B-99FA-39065B7846F2}" dt="2021-11-23T03:57:20.341" v="1323" actId="1076"/>
          <ac:spMkLst>
            <pc:docMk/>
            <pc:sldMk cId="693540685" sldId="356"/>
            <ac:spMk id="161" creationId="{1040040E-1DB1-43A8-9126-029A28ABFBE7}"/>
          </ac:spMkLst>
        </pc:spChg>
        <pc:spChg chg="del mod">
          <ac:chgData name="Ngô Việt Hoàn" userId="fbf56a55-40aa-4209-bd12-b7fbd6813d40" providerId="ADAL" clId="{71C5F8FA-2476-454B-99FA-39065B7846F2}" dt="2021-11-22T17:27:46.598" v="1040" actId="478"/>
          <ac:spMkLst>
            <pc:docMk/>
            <pc:sldMk cId="693540685" sldId="356"/>
            <ac:spMk id="162" creationId="{37C98EFE-E63E-421D-8A67-E5AE6A2C7430}"/>
          </ac:spMkLst>
        </pc:spChg>
        <pc:spChg chg="add del mod">
          <ac:chgData name="Ngô Việt Hoàn" userId="fbf56a55-40aa-4209-bd12-b7fbd6813d40" providerId="ADAL" clId="{71C5F8FA-2476-454B-99FA-39065B7846F2}" dt="2021-11-23T03:59:41.325" v="1355" actId="478"/>
          <ac:spMkLst>
            <pc:docMk/>
            <pc:sldMk cId="693540685" sldId="356"/>
            <ac:spMk id="163" creationId="{B02266EF-81D5-4D49-B68C-009EB3417036}"/>
          </ac:spMkLst>
        </pc:spChg>
        <pc:spChg chg="mod">
          <ac:chgData name="Ngô Việt Hoàn" userId="fbf56a55-40aa-4209-bd12-b7fbd6813d40" providerId="ADAL" clId="{71C5F8FA-2476-454B-99FA-39065B7846F2}" dt="2021-11-23T03:56:58.649" v="1317" actId="1076"/>
          <ac:spMkLst>
            <pc:docMk/>
            <pc:sldMk cId="693540685" sldId="356"/>
            <ac:spMk id="181" creationId="{9F325B70-5F70-49E3-970D-31A964DB3C5D}"/>
          </ac:spMkLst>
        </pc:spChg>
        <pc:spChg chg="mod">
          <ac:chgData name="Ngô Việt Hoàn" userId="fbf56a55-40aa-4209-bd12-b7fbd6813d40" providerId="ADAL" clId="{71C5F8FA-2476-454B-99FA-39065B7846F2}" dt="2021-11-23T03:56:58.649" v="1317" actId="1076"/>
          <ac:spMkLst>
            <pc:docMk/>
            <pc:sldMk cId="693540685" sldId="356"/>
            <ac:spMk id="182" creationId="{A5535A58-14EE-47F2-ADAE-5A8BC9576526}"/>
          </ac:spMkLst>
        </pc:spChg>
        <pc:spChg chg="mod">
          <ac:chgData name="Ngô Việt Hoàn" userId="fbf56a55-40aa-4209-bd12-b7fbd6813d40" providerId="ADAL" clId="{71C5F8FA-2476-454B-99FA-39065B7846F2}" dt="2021-11-23T03:56:58.649" v="1317" actId="1076"/>
          <ac:spMkLst>
            <pc:docMk/>
            <pc:sldMk cId="693540685" sldId="356"/>
            <ac:spMk id="183" creationId="{58C7EF21-7E4D-45E5-AB19-EB541BDE977B}"/>
          </ac:spMkLst>
        </pc:spChg>
        <pc:spChg chg="mod">
          <ac:chgData name="Ngô Việt Hoàn" userId="fbf56a55-40aa-4209-bd12-b7fbd6813d40" providerId="ADAL" clId="{71C5F8FA-2476-454B-99FA-39065B7846F2}" dt="2021-11-23T03:56:58.649" v="1317" actId="1076"/>
          <ac:spMkLst>
            <pc:docMk/>
            <pc:sldMk cId="693540685" sldId="356"/>
            <ac:spMk id="184" creationId="{811DC63E-902B-4B97-BD34-2EF4C5E36FB9}"/>
          </ac:spMkLst>
        </pc:spChg>
        <pc:spChg chg="del mod">
          <ac:chgData name="Ngô Việt Hoàn" userId="fbf56a55-40aa-4209-bd12-b7fbd6813d40" providerId="ADAL" clId="{71C5F8FA-2476-454B-99FA-39065B7846F2}" dt="2021-11-22T17:27:54.268" v="1042" actId="478"/>
          <ac:spMkLst>
            <pc:docMk/>
            <pc:sldMk cId="693540685" sldId="356"/>
            <ac:spMk id="185" creationId="{2BF04B10-AD3A-4837-8CAE-CA54A864FC0C}"/>
          </ac:spMkLst>
        </pc:spChg>
        <pc:spChg chg="mod">
          <ac:chgData name="Ngô Việt Hoàn" userId="fbf56a55-40aa-4209-bd12-b7fbd6813d40" providerId="ADAL" clId="{71C5F8FA-2476-454B-99FA-39065B7846F2}" dt="2021-11-23T03:58:45.515" v="1343" actId="14100"/>
          <ac:spMkLst>
            <pc:docMk/>
            <pc:sldMk cId="693540685" sldId="356"/>
            <ac:spMk id="202" creationId="{D88ED0D9-FA35-499C-ADCF-FD4663985E60}"/>
          </ac:spMkLst>
        </pc:spChg>
        <pc:spChg chg="mod">
          <ac:chgData name="Ngô Việt Hoàn" userId="fbf56a55-40aa-4209-bd12-b7fbd6813d40" providerId="ADAL" clId="{71C5F8FA-2476-454B-99FA-39065B7846F2}" dt="2021-11-23T03:58:45.515" v="1343" actId="14100"/>
          <ac:spMkLst>
            <pc:docMk/>
            <pc:sldMk cId="693540685" sldId="356"/>
            <ac:spMk id="203" creationId="{84371A7A-3A08-4686-86EF-054BAA83BE8E}"/>
          </ac:spMkLst>
        </pc:spChg>
        <pc:spChg chg="mod">
          <ac:chgData name="Ngô Việt Hoàn" userId="fbf56a55-40aa-4209-bd12-b7fbd6813d40" providerId="ADAL" clId="{71C5F8FA-2476-454B-99FA-39065B7846F2}" dt="2021-11-23T03:58:45.515" v="1343" actId="14100"/>
          <ac:spMkLst>
            <pc:docMk/>
            <pc:sldMk cId="693540685" sldId="356"/>
            <ac:spMk id="204" creationId="{2694ABBD-E21C-4C25-972C-4DBBDC575CE8}"/>
          </ac:spMkLst>
        </pc:spChg>
        <pc:spChg chg="mod">
          <ac:chgData name="Ngô Việt Hoàn" userId="fbf56a55-40aa-4209-bd12-b7fbd6813d40" providerId="ADAL" clId="{71C5F8FA-2476-454B-99FA-39065B7846F2}" dt="2021-11-23T03:58:45.515" v="1343" actId="14100"/>
          <ac:spMkLst>
            <pc:docMk/>
            <pc:sldMk cId="693540685" sldId="356"/>
            <ac:spMk id="205" creationId="{07C5E8BD-7D8B-4C95-BADB-1F661E572A7F}"/>
          </ac:spMkLst>
        </pc:spChg>
        <pc:spChg chg="del mod">
          <ac:chgData name="Ngô Việt Hoàn" userId="fbf56a55-40aa-4209-bd12-b7fbd6813d40" providerId="ADAL" clId="{71C5F8FA-2476-454B-99FA-39065B7846F2}" dt="2021-11-22T17:28:04.949" v="1048" actId="478"/>
          <ac:spMkLst>
            <pc:docMk/>
            <pc:sldMk cId="693540685" sldId="356"/>
            <ac:spMk id="206" creationId="{7D76CE7D-295B-4F59-8712-27500A3E3355}"/>
          </ac:spMkLst>
        </pc:spChg>
        <pc:grpChg chg="add del mod">
          <ac:chgData name="Ngô Việt Hoàn" userId="fbf56a55-40aa-4209-bd12-b7fbd6813d40" providerId="ADAL" clId="{71C5F8FA-2476-454B-99FA-39065B7846F2}" dt="2021-11-23T03:43:02.626" v="1261" actId="478"/>
          <ac:grpSpMkLst>
            <pc:docMk/>
            <pc:sldMk cId="693540685" sldId="356"/>
            <ac:grpSpMk id="37" creationId="{51BD7390-DE32-4060-ABE9-333A44B3BDA1}"/>
          </ac:grpSpMkLst>
        </pc:grpChg>
        <pc:grpChg chg="add del mod">
          <ac:chgData name="Ngô Việt Hoàn" userId="fbf56a55-40aa-4209-bd12-b7fbd6813d40" providerId="ADAL" clId="{71C5F8FA-2476-454B-99FA-39065B7846F2}" dt="2021-11-23T03:54:39.530" v="1294"/>
          <ac:grpSpMkLst>
            <pc:docMk/>
            <pc:sldMk cId="693540685" sldId="356"/>
            <ac:grpSpMk id="43" creationId="{3B383F8D-44B5-480D-B278-112BB3C16FF3}"/>
          </ac:grpSpMkLst>
        </pc:grpChg>
        <pc:grpChg chg="add mod">
          <ac:chgData name="Ngô Việt Hoàn" userId="fbf56a55-40aa-4209-bd12-b7fbd6813d40" providerId="ADAL" clId="{71C5F8FA-2476-454B-99FA-39065B7846F2}" dt="2021-11-23T03:57:29.351" v="1325" actId="1076"/>
          <ac:grpSpMkLst>
            <pc:docMk/>
            <pc:sldMk cId="693540685" sldId="356"/>
            <ac:grpSpMk id="46" creationId="{43325E30-D1D6-47DF-885A-D5938FAACD38}"/>
          </ac:grpSpMkLst>
        </pc:grpChg>
        <pc:grpChg chg="add mod">
          <ac:chgData name="Ngô Việt Hoàn" userId="fbf56a55-40aa-4209-bd12-b7fbd6813d40" providerId="ADAL" clId="{71C5F8FA-2476-454B-99FA-39065B7846F2}" dt="2021-11-23T03:59:13.683" v="1350" actId="571"/>
          <ac:grpSpMkLst>
            <pc:docMk/>
            <pc:sldMk cId="693540685" sldId="356"/>
            <ac:grpSpMk id="53" creationId="{783E8AE7-56DE-46C5-AE68-59D772E6A1C6}"/>
          </ac:grpSpMkLst>
        </pc:grpChg>
        <pc:grpChg chg="add mod">
          <ac:chgData name="Ngô Việt Hoàn" userId="fbf56a55-40aa-4209-bd12-b7fbd6813d40" providerId="ADAL" clId="{71C5F8FA-2476-454B-99FA-39065B7846F2}" dt="2021-11-22T16:18:25.749" v="406" actId="571"/>
          <ac:grpSpMkLst>
            <pc:docMk/>
            <pc:sldMk cId="693540685" sldId="356"/>
            <ac:grpSpMk id="66" creationId="{2F5DD703-1DE0-46F2-ACC7-BDBCE9E2FEA6}"/>
          </ac:grpSpMkLst>
        </pc:grpChg>
        <pc:grpChg chg="add mod">
          <ac:chgData name="Ngô Việt Hoàn" userId="fbf56a55-40aa-4209-bd12-b7fbd6813d40" providerId="ADAL" clId="{71C5F8FA-2476-454B-99FA-39065B7846F2}" dt="2021-11-22T16:19:14.564" v="413" actId="571"/>
          <ac:grpSpMkLst>
            <pc:docMk/>
            <pc:sldMk cId="693540685" sldId="356"/>
            <ac:grpSpMk id="80" creationId="{620009AC-E95E-4D44-9DAF-99919CAF1F42}"/>
          </ac:grpSpMkLst>
        </pc:grpChg>
        <pc:grpChg chg="add mod">
          <ac:chgData name="Ngô Việt Hoàn" userId="fbf56a55-40aa-4209-bd12-b7fbd6813d40" providerId="ADAL" clId="{71C5F8FA-2476-454B-99FA-39065B7846F2}" dt="2021-11-22T16:19:20.398" v="415" actId="571"/>
          <ac:grpSpMkLst>
            <pc:docMk/>
            <pc:sldMk cId="693540685" sldId="356"/>
            <ac:grpSpMk id="88" creationId="{CB71568D-849D-4B05-897E-DBCA48CDFB02}"/>
          </ac:grpSpMkLst>
        </pc:grpChg>
        <pc:grpChg chg="add mod">
          <ac:chgData name="Ngô Việt Hoàn" userId="fbf56a55-40aa-4209-bd12-b7fbd6813d40" providerId="ADAL" clId="{71C5F8FA-2476-454B-99FA-39065B7846F2}" dt="2021-11-22T16:19:30.767" v="418" actId="571"/>
          <ac:grpSpMkLst>
            <pc:docMk/>
            <pc:sldMk cId="693540685" sldId="356"/>
            <ac:grpSpMk id="96" creationId="{7499E9F8-4048-49CD-90FA-1DB80F6FC383}"/>
          </ac:grpSpMkLst>
        </pc:grpChg>
        <pc:grpChg chg="del">
          <ac:chgData name="Ngô Việt Hoàn" userId="fbf56a55-40aa-4209-bd12-b7fbd6813d40" providerId="ADAL" clId="{71C5F8FA-2476-454B-99FA-39065B7846F2}" dt="2021-11-22T17:25:16.585" v="1013" actId="478"/>
          <ac:grpSpMkLst>
            <pc:docMk/>
            <pc:sldMk cId="693540685" sldId="356"/>
            <ac:grpSpMk id="100" creationId="{00000000-0000-0000-0000-000000000000}"/>
          </ac:grpSpMkLst>
        </pc:grpChg>
        <pc:grpChg chg="add mod">
          <ac:chgData name="Ngô Việt Hoàn" userId="fbf56a55-40aa-4209-bd12-b7fbd6813d40" providerId="ADAL" clId="{71C5F8FA-2476-454B-99FA-39065B7846F2}" dt="2021-11-22T16:19:44.864" v="421" actId="571"/>
          <ac:grpSpMkLst>
            <pc:docMk/>
            <pc:sldMk cId="693540685" sldId="356"/>
            <ac:grpSpMk id="136" creationId="{6E386DB3-8E81-4559-8DEF-9B06D017872A}"/>
          </ac:grpSpMkLst>
        </pc:grpChg>
        <pc:grpChg chg="add mod">
          <ac:chgData name="Ngô Việt Hoàn" userId="fbf56a55-40aa-4209-bd12-b7fbd6813d40" providerId="ADAL" clId="{71C5F8FA-2476-454B-99FA-39065B7846F2}" dt="2021-11-23T03:59:26.738" v="1352" actId="1076"/>
          <ac:grpSpMkLst>
            <pc:docMk/>
            <pc:sldMk cId="693540685" sldId="356"/>
            <ac:grpSpMk id="146" creationId="{F8FD09C7-BB1C-43B9-8B51-A73553B834BA}"/>
          </ac:grpSpMkLst>
        </pc:grpChg>
        <pc:grpChg chg="mod">
          <ac:chgData name="Ngô Việt Hoàn" userId="fbf56a55-40aa-4209-bd12-b7fbd6813d40" providerId="ADAL" clId="{71C5F8FA-2476-454B-99FA-39065B7846F2}" dt="2021-11-23T03:57:20.341" v="1323" actId="1076"/>
          <ac:grpSpMkLst>
            <pc:docMk/>
            <pc:sldMk cId="693540685" sldId="356"/>
            <ac:grpSpMk id="156" creationId="{96939626-4EE9-4E0A-9362-4552A2B98ABB}"/>
          </ac:grpSpMkLst>
        </pc:grpChg>
        <pc:grpChg chg="mod">
          <ac:chgData name="Ngô Việt Hoàn" userId="fbf56a55-40aa-4209-bd12-b7fbd6813d40" providerId="ADAL" clId="{71C5F8FA-2476-454B-99FA-39065B7846F2}" dt="2021-11-23T03:56:58.649" v="1317" actId="1076"/>
          <ac:grpSpMkLst>
            <pc:docMk/>
            <pc:sldMk cId="693540685" sldId="356"/>
            <ac:grpSpMk id="179" creationId="{162D8CFD-1F07-4E65-B309-136648D604B9}"/>
          </ac:grpSpMkLst>
        </pc:grpChg>
        <pc:grpChg chg="add del mod">
          <ac:chgData name="Ngô Việt Hoàn" userId="fbf56a55-40aa-4209-bd12-b7fbd6813d40" providerId="ADAL" clId="{71C5F8FA-2476-454B-99FA-39065B7846F2}" dt="2021-11-23T03:58:45.515" v="1343" actId="14100"/>
          <ac:grpSpMkLst>
            <pc:docMk/>
            <pc:sldMk cId="693540685" sldId="356"/>
            <ac:grpSpMk id="200" creationId="{AFA80273-33AA-4509-9BA6-F45A5BEFE58C}"/>
          </ac:grpSpMkLst>
        </pc:grpChg>
        <pc:picChg chg="mod">
          <ac:chgData name="Ngô Việt Hoàn" userId="fbf56a55-40aa-4209-bd12-b7fbd6813d40" providerId="ADAL" clId="{71C5F8FA-2476-454B-99FA-39065B7846F2}" dt="2021-11-23T03:59:04.847" v="1348" actId="1076"/>
          <ac:picMkLst>
            <pc:docMk/>
            <pc:sldMk cId="693540685" sldId="356"/>
            <ac:picMk id="4" creationId="{00000000-0000-0000-0000-000000000000}"/>
          </ac:picMkLst>
        </pc:picChg>
        <pc:picChg chg="add mod">
          <ac:chgData name="Ngô Việt Hoàn" userId="fbf56a55-40aa-4209-bd12-b7fbd6813d40" providerId="ADAL" clId="{71C5F8FA-2476-454B-99FA-39065B7846F2}" dt="2021-11-23T03:58:10.189" v="1334" actId="1076"/>
          <ac:picMkLst>
            <pc:docMk/>
            <pc:sldMk cId="693540685" sldId="356"/>
            <ac:picMk id="51" creationId="{BCB041DE-520F-4B54-8400-249A3063A213}"/>
          </ac:picMkLst>
        </pc:picChg>
        <pc:picChg chg="add mod">
          <ac:chgData name="Ngô Việt Hoàn" userId="fbf56a55-40aa-4209-bd12-b7fbd6813d40" providerId="ADAL" clId="{71C5F8FA-2476-454B-99FA-39065B7846F2}" dt="2021-11-23T03:59:13.683" v="1350" actId="571"/>
          <ac:picMkLst>
            <pc:docMk/>
            <pc:sldMk cId="693540685" sldId="356"/>
            <ac:picMk id="52" creationId="{DDD2289E-37DE-4B34-8844-2E4590093543}"/>
          </ac:picMkLst>
        </pc:picChg>
        <pc:picChg chg="mod">
          <ac:chgData name="Ngô Việt Hoàn" userId="fbf56a55-40aa-4209-bd12-b7fbd6813d40" providerId="ADAL" clId="{71C5F8FA-2476-454B-99FA-39065B7846F2}" dt="2021-11-23T03:59:13.683" v="1350" actId="571"/>
          <ac:picMkLst>
            <pc:docMk/>
            <pc:sldMk cId="693540685" sldId="356"/>
            <ac:picMk id="54" creationId="{A7465142-59AB-400D-80D5-FF8F0C0E3FCB}"/>
          </ac:picMkLst>
        </pc:picChg>
        <pc:picChg chg="add mod">
          <ac:chgData name="Ngô Việt Hoàn" userId="fbf56a55-40aa-4209-bd12-b7fbd6813d40" providerId="ADAL" clId="{71C5F8FA-2476-454B-99FA-39065B7846F2}" dt="2021-11-22T16:18:25.749" v="406" actId="571"/>
          <ac:picMkLst>
            <pc:docMk/>
            <pc:sldMk cId="693540685" sldId="356"/>
            <ac:picMk id="63" creationId="{AF82F086-601B-479A-B7D9-3A58430FCE8D}"/>
          </ac:picMkLst>
        </pc:picChg>
        <pc:picChg chg="mod">
          <ac:chgData name="Ngô Việt Hoàn" userId="fbf56a55-40aa-4209-bd12-b7fbd6813d40" providerId="ADAL" clId="{71C5F8FA-2476-454B-99FA-39065B7846F2}" dt="2021-11-22T16:18:25.749" v="406" actId="571"/>
          <ac:picMkLst>
            <pc:docMk/>
            <pc:sldMk cId="693540685" sldId="356"/>
            <ac:picMk id="67" creationId="{B9642409-0CA5-455C-8C9C-7A79E6A7DE22}"/>
          </ac:picMkLst>
        </pc:picChg>
        <pc:picChg chg="add mod">
          <ac:chgData name="Ngô Việt Hoàn" userId="fbf56a55-40aa-4209-bd12-b7fbd6813d40" providerId="ADAL" clId="{71C5F8FA-2476-454B-99FA-39065B7846F2}" dt="2021-11-22T16:19:14.564" v="413" actId="571"/>
          <ac:picMkLst>
            <pc:docMk/>
            <pc:sldMk cId="693540685" sldId="356"/>
            <ac:picMk id="79" creationId="{31837336-8675-4B56-B4F3-5F9D922F5449}"/>
          </ac:picMkLst>
        </pc:picChg>
        <pc:picChg chg="mod">
          <ac:chgData name="Ngô Việt Hoàn" userId="fbf56a55-40aa-4209-bd12-b7fbd6813d40" providerId="ADAL" clId="{71C5F8FA-2476-454B-99FA-39065B7846F2}" dt="2021-11-22T16:19:14.564" v="413" actId="571"/>
          <ac:picMkLst>
            <pc:docMk/>
            <pc:sldMk cId="693540685" sldId="356"/>
            <ac:picMk id="81" creationId="{E08D109B-389E-4EFE-900C-C0433430F974}"/>
          </ac:picMkLst>
        </pc:picChg>
        <pc:picChg chg="add mod">
          <ac:chgData name="Ngô Việt Hoàn" userId="fbf56a55-40aa-4209-bd12-b7fbd6813d40" providerId="ADAL" clId="{71C5F8FA-2476-454B-99FA-39065B7846F2}" dt="2021-11-22T16:19:20.398" v="415" actId="571"/>
          <ac:picMkLst>
            <pc:docMk/>
            <pc:sldMk cId="693540685" sldId="356"/>
            <ac:picMk id="87" creationId="{8F6F2040-9194-4B96-80C5-C78A55A85BE7}"/>
          </ac:picMkLst>
        </pc:picChg>
        <pc:picChg chg="mod">
          <ac:chgData name="Ngô Việt Hoàn" userId="fbf56a55-40aa-4209-bd12-b7fbd6813d40" providerId="ADAL" clId="{71C5F8FA-2476-454B-99FA-39065B7846F2}" dt="2021-11-22T16:19:20.398" v="415" actId="571"/>
          <ac:picMkLst>
            <pc:docMk/>
            <pc:sldMk cId="693540685" sldId="356"/>
            <ac:picMk id="89" creationId="{D7385222-E898-41A0-8383-685024C828F7}"/>
          </ac:picMkLst>
        </pc:picChg>
        <pc:picChg chg="add mod">
          <ac:chgData name="Ngô Việt Hoàn" userId="fbf56a55-40aa-4209-bd12-b7fbd6813d40" providerId="ADAL" clId="{71C5F8FA-2476-454B-99FA-39065B7846F2}" dt="2021-11-22T16:19:30.767" v="418" actId="571"/>
          <ac:picMkLst>
            <pc:docMk/>
            <pc:sldMk cId="693540685" sldId="356"/>
            <ac:picMk id="95" creationId="{FFB41C81-7BAB-4298-97D7-5C84CDDCC929}"/>
          </ac:picMkLst>
        </pc:picChg>
        <pc:picChg chg="mod">
          <ac:chgData name="Ngô Việt Hoàn" userId="fbf56a55-40aa-4209-bd12-b7fbd6813d40" providerId="ADAL" clId="{71C5F8FA-2476-454B-99FA-39065B7846F2}" dt="2021-11-22T16:19:30.767" v="418" actId="571"/>
          <ac:picMkLst>
            <pc:docMk/>
            <pc:sldMk cId="693540685" sldId="356"/>
            <ac:picMk id="97" creationId="{72A656F6-9E9B-4113-8300-B5AC10E4FA2F}"/>
          </ac:picMkLst>
        </pc:picChg>
        <pc:picChg chg="add mod">
          <ac:chgData name="Ngô Việt Hoàn" userId="fbf56a55-40aa-4209-bd12-b7fbd6813d40" providerId="ADAL" clId="{71C5F8FA-2476-454B-99FA-39065B7846F2}" dt="2021-11-22T16:19:44.864" v="421" actId="571"/>
          <ac:picMkLst>
            <pc:docMk/>
            <pc:sldMk cId="693540685" sldId="356"/>
            <ac:picMk id="135" creationId="{2E006BCC-5E53-4584-8024-AA92587B46EF}"/>
          </ac:picMkLst>
        </pc:picChg>
        <pc:picChg chg="mod">
          <ac:chgData name="Ngô Việt Hoàn" userId="fbf56a55-40aa-4209-bd12-b7fbd6813d40" providerId="ADAL" clId="{71C5F8FA-2476-454B-99FA-39065B7846F2}" dt="2021-11-22T16:19:44.864" v="421" actId="571"/>
          <ac:picMkLst>
            <pc:docMk/>
            <pc:sldMk cId="693540685" sldId="356"/>
            <ac:picMk id="137" creationId="{F1DB0E15-784B-4A20-93C6-45705E07C527}"/>
          </ac:picMkLst>
        </pc:picChg>
        <pc:picChg chg="mod">
          <ac:chgData name="Ngô Việt Hoàn" userId="fbf56a55-40aa-4209-bd12-b7fbd6813d40" providerId="ADAL" clId="{71C5F8FA-2476-454B-99FA-39065B7846F2}" dt="2021-11-23T03:59:26.738" v="1352" actId="1076"/>
          <ac:picMkLst>
            <pc:docMk/>
            <pc:sldMk cId="693540685" sldId="356"/>
            <ac:picMk id="147" creationId="{785DD393-70F3-4A08-8F8D-69CC620448D7}"/>
          </ac:picMkLst>
        </pc:picChg>
        <pc:picChg chg="mod">
          <ac:chgData name="Ngô Việt Hoàn" userId="fbf56a55-40aa-4209-bd12-b7fbd6813d40" providerId="ADAL" clId="{71C5F8FA-2476-454B-99FA-39065B7846F2}" dt="2021-11-23T03:57:20.341" v="1323" actId="1076"/>
          <ac:picMkLst>
            <pc:docMk/>
            <pc:sldMk cId="693540685" sldId="356"/>
            <ac:picMk id="157" creationId="{F3D22286-1601-4F67-84EE-9FAA8B2F5854}"/>
          </ac:picMkLst>
        </pc:picChg>
        <pc:picChg chg="add del mod">
          <ac:chgData name="Ngô Việt Hoàn" userId="fbf56a55-40aa-4209-bd12-b7fbd6813d40" providerId="ADAL" clId="{71C5F8FA-2476-454B-99FA-39065B7846F2}" dt="2021-11-23T03:59:42.568" v="1356" actId="478"/>
          <ac:picMkLst>
            <pc:docMk/>
            <pc:sldMk cId="693540685" sldId="356"/>
            <ac:picMk id="164" creationId="{9E5F6A2F-D2EB-4A83-9DFC-012C0038D039}"/>
          </ac:picMkLst>
        </pc:picChg>
        <pc:picChg chg="mod">
          <ac:chgData name="Ngô Việt Hoàn" userId="fbf56a55-40aa-4209-bd12-b7fbd6813d40" providerId="ADAL" clId="{71C5F8FA-2476-454B-99FA-39065B7846F2}" dt="2021-11-23T03:56:58.649" v="1317" actId="1076"/>
          <ac:picMkLst>
            <pc:docMk/>
            <pc:sldMk cId="693540685" sldId="356"/>
            <ac:picMk id="180" creationId="{40DAB656-A888-4C6D-91F6-7D072D3D1617}"/>
          </ac:picMkLst>
        </pc:picChg>
        <pc:picChg chg="mod">
          <ac:chgData name="Ngô Việt Hoàn" userId="fbf56a55-40aa-4209-bd12-b7fbd6813d40" providerId="ADAL" clId="{71C5F8FA-2476-454B-99FA-39065B7846F2}" dt="2021-11-23T03:58:45.515" v="1343" actId="14100"/>
          <ac:picMkLst>
            <pc:docMk/>
            <pc:sldMk cId="693540685" sldId="356"/>
            <ac:picMk id="201" creationId="{1C11EFD0-2045-45D2-9055-63E332C09B7B}"/>
          </ac:picMkLst>
        </pc:picChg>
      </pc:sldChg>
      <pc:sldChg chg="addSp delSp modSp add mod modAnim">
        <pc:chgData name="Ngô Việt Hoàn" userId="fbf56a55-40aa-4209-bd12-b7fbd6813d40" providerId="ADAL" clId="{71C5F8FA-2476-454B-99FA-39065B7846F2}" dt="2021-11-23T05:50:03.446" v="1718" actId="1076"/>
        <pc:sldMkLst>
          <pc:docMk/>
          <pc:sldMk cId="237557377" sldId="357"/>
        </pc:sldMkLst>
        <pc:spChg chg="mod">
          <ac:chgData name="Ngô Việt Hoàn" userId="fbf56a55-40aa-4209-bd12-b7fbd6813d40" providerId="ADAL" clId="{71C5F8FA-2476-454B-99FA-39065B7846F2}" dt="2021-11-23T05:49:46.738" v="1712" actId="1076"/>
          <ac:spMkLst>
            <pc:docMk/>
            <pc:sldMk cId="237557377" sldId="357"/>
            <ac:spMk id="2" creationId="{00000000-0000-0000-0000-000000000000}"/>
          </ac:spMkLst>
        </pc:spChg>
        <pc:spChg chg="mod">
          <ac:chgData name="Ngô Việt Hoàn" userId="fbf56a55-40aa-4209-bd12-b7fbd6813d40" providerId="ADAL" clId="{71C5F8FA-2476-454B-99FA-39065B7846F2}" dt="2021-11-23T05:49:49.811" v="1713" actId="1076"/>
          <ac:spMkLst>
            <pc:docMk/>
            <pc:sldMk cId="237557377" sldId="357"/>
            <ac:spMk id="3" creationId="{00000000-0000-0000-0000-000000000000}"/>
          </ac:spMkLst>
        </pc:spChg>
        <pc:spChg chg="del">
          <ac:chgData name="Ngô Việt Hoàn" userId="fbf56a55-40aa-4209-bd12-b7fbd6813d40" providerId="ADAL" clId="{71C5F8FA-2476-454B-99FA-39065B7846F2}" dt="2021-11-22T16:32:30.495" v="630" actId="478"/>
          <ac:spMkLst>
            <pc:docMk/>
            <pc:sldMk cId="237557377" sldId="357"/>
            <ac:spMk id="18" creationId="{00000000-0000-0000-0000-000000000000}"/>
          </ac:spMkLst>
        </pc:spChg>
        <pc:spChg chg="mod">
          <ac:chgData name="Ngô Việt Hoàn" userId="fbf56a55-40aa-4209-bd12-b7fbd6813d40" providerId="ADAL" clId="{71C5F8FA-2476-454B-99FA-39065B7846F2}" dt="2021-11-23T05:49:52.035" v="1714" actId="1076"/>
          <ac:spMkLst>
            <pc:docMk/>
            <pc:sldMk cId="237557377" sldId="357"/>
            <ac:spMk id="181" creationId="{0CC0C685-FE4D-428B-8C79-303CDD0D9D58}"/>
          </ac:spMkLst>
        </pc:spChg>
        <pc:spChg chg="mod">
          <ac:chgData name="Ngô Việt Hoàn" userId="fbf56a55-40aa-4209-bd12-b7fbd6813d40" providerId="ADAL" clId="{71C5F8FA-2476-454B-99FA-39065B7846F2}" dt="2021-11-23T05:49:55.807" v="1715" actId="1076"/>
          <ac:spMkLst>
            <pc:docMk/>
            <pc:sldMk cId="237557377" sldId="357"/>
            <ac:spMk id="182" creationId="{CAB0646C-1E37-4923-9C14-351C8F0472BC}"/>
          </ac:spMkLst>
        </pc:spChg>
        <pc:spChg chg="mod">
          <ac:chgData name="Ngô Việt Hoàn" userId="fbf56a55-40aa-4209-bd12-b7fbd6813d40" providerId="ADAL" clId="{71C5F8FA-2476-454B-99FA-39065B7846F2}" dt="2021-11-23T05:50:03.446" v="1718" actId="1076"/>
          <ac:spMkLst>
            <pc:docMk/>
            <pc:sldMk cId="237557377" sldId="357"/>
            <ac:spMk id="183" creationId="{32924F73-182D-4380-B87D-07FCA7C0BB81}"/>
          </ac:spMkLst>
        </pc:spChg>
        <pc:grpChg chg="del">
          <ac:chgData name="Ngô Việt Hoàn" userId="fbf56a55-40aa-4209-bd12-b7fbd6813d40" providerId="ADAL" clId="{71C5F8FA-2476-454B-99FA-39065B7846F2}" dt="2021-11-22T16:32:32.097" v="631" actId="478"/>
          <ac:grpSpMkLst>
            <pc:docMk/>
            <pc:sldMk cId="237557377" sldId="357"/>
            <ac:grpSpMk id="19" creationId="{00000000-0000-0000-0000-000000000000}"/>
          </ac:grpSpMkLst>
        </pc:grpChg>
        <pc:picChg chg="mod">
          <ac:chgData name="Ngô Việt Hoàn" userId="fbf56a55-40aa-4209-bd12-b7fbd6813d40" providerId="ADAL" clId="{71C5F8FA-2476-454B-99FA-39065B7846F2}" dt="2021-11-23T05:49:59.465" v="1717" actId="1076"/>
          <ac:picMkLst>
            <pc:docMk/>
            <pc:sldMk cId="237557377" sldId="357"/>
            <ac:picMk id="4" creationId="{00000000-0000-0000-0000-000000000000}"/>
          </ac:picMkLst>
        </pc:picChg>
        <pc:picChg chg="add mod">
          <ac:chgData name="Ngô Việt Hoàn" userId="fbf56a55-40aa-4209-bd12-b7fbd6813d40" providerId="ADAL" clId="{71C5F8FA-2476-454B-99FA-39065B7846F2}" dt="2021-11-23T05:49:24.747" v="1711" actId="1076"/>
          <ac:picMkLst>
            <pc:docMk/>
            <pc:sldMk cId="237557377" sldId="357"/>
            <ac:picMk id="6" creationId="{297F1073-D34C-4D6D-A0B2-1165BAF90FEB}"/>
          </ac:picMkLst>
        </pc:picChg>
      </pc:sldChg>
      <pc:sldChg chg="addSp delSp modSp add mod modAnim">
        <pc:chgData name="Ngô Việt Hoàn" userId="fbf56a55-40aa-4209-bd12-b7fbd6813d40" providerId="ADAL" clId="{71C5F8FA-2476-454B-99FA-39065B7846F2}" dt="2021-11-23T06:02:38.793" v="1778" actId="1076"/>
        <pc:sldMkLst>
          <pc:docMk/>
          <pc:sldMk cId="3151045306" sldId="358"/>
        </pc:sldMkLst>
        <pc:spChg chg="mod">
          <ac:chgData name="Ngô Việt Hoàn" userId="fbf56a55-40aa-4209-bd12-b7fbd6813d40" providerId="ADAL" clId="{71C5F8FA-2476-454B-99FA-39065B7846F2}" dt="2021-11-23T04:53:11.461" v="1493" actId="1076"/>
          <ac:spMkLst>
            <pc:docMk/>
            <pc:sldMk cId="3151045306" sldId="358"/>
            <ac:spMk id="2" creationId="{00000000-0000-0000-0000-000000000000}"/>
          </ac:spMkLst>
        </pc:spChg>
        <pc:spChg chg="mod">
          <ac:chgData name="Ngô Việt Hoàn" userId="fbf56a55-40aa-4209-bd12-b7fbd6813d40" providerId="ADAL" clId="{71C5F8FA-2476-454B-99FA-39065B7846F2}" dt="2021-11-23T05:51:19.131" v="1722" actId="113"/>
          <ac:spMkLst>
            <pc:docMk/>
            <pc:sldMk cId="3151045306" sldId="358"/>
            <ac:spMk id="3" creationId="{00000000-0000-0000-0000-000000000000}"/>
          </ac:spMkLst>
        </pc:spChg>
        <pc:spChg chg="mod">
          <ac:chgData name="Ngô Việt Hoàn" userId="fbf56a55-40aa-4209-bd12-b7fbd6813d40" providerId="ADAL" clId="{71C5F8FA-2476-454B-99FA-39065B7846F2}" dt="2021-11-23T05:51:21.477" v="1723" actId="113"/>
          <ac:spMkLst>
            <pc:docMk/>
            <pc:sldMk cId="3151045306" sldId="358"/>
            <ac:spMk id="181" creationId="{0CC0C685-FE4D-428B-8C79-303CDD0D9D58}"/>
          </ac:spMkLst>
        </pc:spChg>
        <pc:spChg chg="mod">
          <ac:chgData name="Ngô Việt Hoàn" userId="fbf56a55-40aa-4209-bd12-b7fbd6813d40" providerId="ADAL" clId="{71C5F8FA-2476-454B-99FA-39065B7846F2}" dt="2021-11-23T05:51:30.325" v="1726" actId="1076"/>
          <ac:spMkLst>
            <pc:docMk/>
            <pc:sldMk cId="3151045306" sldId="358"/>
            <ac:spMk id="182" creationId="{CAB0646C-1E37-4923-9C14-351C8F0472BC}"/>
          </ac:spMkLst>
        </pc:spChg>
        <pc:spChg chg="mod">
          <ac:chgData name="Ngô Việt Hoàn" userId="fbf56a55-40aa-4209-bd12-b7fbd6813d40" providerId="ADAL" clId="{71C5F8FA-2476-454B-99FA-39065B7846F2}" dt="2021-11-23T05:51:32.541" v="1727" actId="1076"/>
          <ac:spMkLst>
            <pc:docMk/>
            <pc:sldMk cId="3151045306" sldId="358"/>
            <ac:spMk id="183" creationId="{32924F73-182D-4380-B87D-07FCA7C0BB81}"/>
          </ac:spMkLst>
        </pc:spChg>
        <pc:picChg chg="mod">
          <ac:chgData name="Ngô Việt Hoàn" userId="fbf56a55-40aa-4209-bd12-b7fbd6813d40" providerId="ADAL" clId="{71C5F8FA-2476-454B-99FA-39065B7846F2}" dt="2021-11-23T04:53:17.735" v="1496" actId="1076"/>
          <ac:picMkLst>
            <pc:docMk/>
            <pc:sldMk cId="3151045306" sldId="358"/>
            <ac:picMk id="4" creationId="{00000000-0000-0000-0000-000000000000}"/>
          </ac:picMkLst>
        </pc:picChg>
        <pc:picChg chg="add del mod">
          <ac:chgData name="Ngô Việt Hoàn" userId="fbf56a55-40aa-4209-bd12-b7fbd6813d40" providerId="ADAL" clId="{71C5F8FA-2476-454B-99FA-39065B7846F2}" dt="2021-11-23T06:02:32.194" v="1775" actId="478"/>
          <ac:picMkLst>
            <pc:docMk/>
            <pc:sldMk cId="3151045306" sldId="358"/>
            <ac:picMk id="6" creationId="{FF48A950-45BE-4EDD-9B27-C627BE499297}"/>
          </ac:picMkLst>
        </pc:picChg>
        <pc:picChg chg="add mod">
          <ac:chgData name="Ngô Việt Hoàn" userId="fbf56a55-40aa-4209-bd12-b7fbd6813d40" providerId="ADAL" clId="{71C5F8FA-2476-454B-99FA-39065B7846F2}" dt="2021-11-23T06:02:38.793" v="1778" actId="1076"/>
          <ac:picMkLst>
            <pc:docMk/>
            <pc:sldMk cId="3151045306" sldId="358"/>
            <ac:picMk id="8" creationId="{BEFECEF0-8CA4-4937-810E-445ADED12FB6}"/>
          </ac:picMkLst>
        </pc:picChg>
      </pc:sldChg>
      <pc:sldChg chg="addSp delSp modSp add mod addAnim delAnim modAnim">
        <pc:chgData name="Ngô Việt Hoàn" userId="fbf56a55-40aa-4209-bd12-b7fbd6813d40" providerId="ADAL" clId="{71C5F8FA-2476-454B-99FA-39065B7846F2}" dt="2021-11-23T05:09:13.090" v="1704"/>
        <pc:sldMkLst>
          <pc:docMk/>
          <pc:sldMk cId="968166074" sldId="359"/>
        </pc:sldMkLst>
        <pc:spChg chg="mod">
          <ac:chgData name="Ngô Việt Hoàn" userId="fbf56a55-40aa-4209-bd12-b7fbd6813d40" providerId="ADAL" clId="{71C5F8FA-2476-454B-99FA-39065B7846F2}" dt="2021-11-23T04:58:23.923" v="1546" actId="1076"/>
          <ac:spMkLst>
            <pc:docMk/>
            <pc:sldMk cId="968166074" sldId="359"/>
            <ac:spMk id="2" creationId="{00000000-0000-0000-0000-000000000000}"/>
          </ac:spMkLst>
        </pc:spChg>
        <pc:spChg chg="mod">
          <ac:chgData name="Ngô Việt Hoàn" userId="fbf56a55-40aa-4209-bd12-b7fbd6813d40" providerId="ADAL" clId="{71C5F8FA-2476-454B-99FA-39065B7846F2}" dt="2021-11-23T04:58:27.947" v="1547" actId="1076"/>
          <ac:spMkLst>
            <pc:docMk/>
            <pc:sldMk cId="968166074" sldId="359"/>
            <ac:spMk id="3" creationId="{00000000-0000-0000-0000-000000000000}"/>
          </ac:spMkLst>
        </pc:spChg>
        <pc:spChg chg="mod">
          <ac:chgData name="Ngô Việt Hoàn" userId="fbf56a55-40aa-4209-bd12-b7fbd6813d40" providerId="ADAL" clId="{71C5F8FA-2476-454B-99FA-39065B7846F2}" dt="2021-11-23T04:57:50.184" v="1540" actId="1076"/>
          <ac:spMkLst>
            <pc:docMk/>
            <pc:sldMk cId="968166074" sldId="359"/>
            <ac:spMk id="18" creationId="{00000000-0000-0000-0000-000000000000}"/>
          </ac:spMkLst>
        </pc:spChg>
        <pc:spChg chg="mod">
          <ac:chgData name="Ngô Việt Hoàn" userId="fbf56a55-40aa-4209-bd12-b7fbd6813d40" providerId="ADAL" clId="{71C5F8FA-2476-454B-99FA-39065B7846F2}" dt="2021-11-23T04:58:17.347" v="1545" actId="1076"/>
          <ac:spMkLst>
            <pc:docMk/>
            <pc:sldMk cId="968166074" sldId="359"/>
            <ac:spMk id="20" creationId="{00000000-0000-0000-0000-000000000000}"/>
          </ac:spMkLst>
        </pc:spChg>
        <pc:spChg chg="mod">
          <ac:chgData name="Ngô Việt Hoàn" userId="fbf56a55-40aa-4209-bd12-b7fbd6813d40" providerId="ADAL" clId="{71C5F8FA-2476-454B-99FA-39065B7846F2}" dt="2021-11-23T04:58:06.339" v="1543" actId="207"/>
          <ac:spMkLst>
            <pc:docMk/>
            <pc:sldMk cId="968166074" sldId="359"/>
            <ac:spMk id="21" creationId="{00000000-0000-0000-0000-000000000000}"/>
          </ac:spMkLst>
        </pc:spChg>
        <pc:spChg chg="mod">
          <ac:chgData name="Ngô Việt Hoàn" userId="fbf56a55-40aa-4209-bd12-b7fbd6813d40" providerId="ADAL" clId="{71C5F8FA-2476-454B-99FA-39065B7846F2}" dt="2021-11-23T04:58:30.374" v="1548" actId="1076"/>
          <ac:spMkLst>
            <pc:docMk/>
            <pc:sldMk cId="968166074" sldId="359"/>
            <ac:spMk id="181" creationId="{0CC0C685-FE4D-428B-8C79-303CDD0D9D58}"/>
          </ac:spMkLst>
        </pc:spChg>
        <pc:spChg chg="mod">
          <ac:chgData name="Ngô Việt Hoàn" userId="fbf56a55-40aa-4209-bd12-b7fbd6813d40" providerId="ADAL" clId="{71C5F8FA-2476-454B-99FA-39065B7846F2}" dt="2021-11-23T04:58:42.050" v="1553" actId="1076"/>
          <ac:spMkLst>
            <pc:docMk/>
            <pc:sldMk cId="968166074" sldId="359"/>
            <ac:spMk id="182" creationId="{CAB0646C-1E37-4923-9C14-351C8F0472BC}"/>
          </ac:spMkLst>
        </pc:spChg>
        <pc:spChg chg="add del mod">
          <ac:chgData name="Ngô Việt Hoàn" userId="fbf56a55-40aa-4209-bd12-b7fbd6813d40" providerId="ADAL" clId="{71C5F8FA-2476-454B-99FA-39065B7846F2}" dt="2021-11-23T04:58:47.792" v="1556" actId="1076"/>
          <ac:spMkLst>
            <pc:docMk/>
            <pc:sldMk cId="968166074" sldId="359"/>
            <ac:spMk id="183" creationId="{32924F73-182D-4380-B87D-07FCA7C0BB81}"/>
          </ac:spMkLst>
        </pc:spChg>
        <pc:grpChg chg="mod">
          <ac:chgData name="Ngô Việt Hoàn" userId="fbf56a55-40aa-4209-bd12-b7fbd6813d40" providerId="ADAL" clId="{71C5F8FA-2476-454B-99FA-39065B7846F2}" dt="2021-11-23T04:58:06.339" v="1543" actId="207"/>
          <ac:grpSpMkLst>
            <pc:docMk/>
            <pc:sldMk cId="968166074" sldId="359"/>
            <ac:grpSpMk id="19" creationId="{00000000-0000-0000-0000-000000000000}"/>
          </ac:grpSpMkLst>
        </pc:grpChg>
        <pc:picChg chg="mod">
          <ac:chgData name="Ngô Việt Hoàn" userId="fbf56a55-40aa-4209-bd12-b7fbd6813d40" providerId="ADAL" clId="{71C5F8FA-2476-454B-99FA-39065B7846F2}" dt="2021-11-23T05:07:38.449" v="1688" actId="1076"/>
          <ac:picMkLst>
            <pc:docMk/>
            <pc:sldMk cId="968166074" sldId="359"/>
            <ac:picMk id="4" creationId="{00000000-0000-0000-0000-000000000000}"/>
          </ac:picMkLst>
        </pc:picChg>
      </pc:sldChg>
      <pc:sldChg chg="addSp delSp modSp add mod modAnim">
        <pc:chgData name="Ngô Việt Hoàn" userId="fbf56a55-40aa-4209-bd12-b7fbd6813d40" providerId="ADAL" clId="{71C5F8FA-2476-454B-99FA-39065B7846F2}" dt="2021-11-23T06:04:50.788" v="1802" actId="14100"/>
        <pc:sldMkLst>
          <pc:docMk/>
          <pc:sldMk cId="1856682997" sldId="360"/>
        </pc:sldMkLst>
        <pc:spChg chg="del">
          <ac:chgData name="Ngô Việt Hoàn" userId="fbf56a55-40aa-4209-bd12-b7fbd6813d40" providerId="ADAL" clId="{71C5F8FA-2476-454B-99FA-39065B7846F2}" dt="2021-11-22T16:37:10.268" v="663" actId="478"/>
          <ac:spMkLst>
            <pc:docMk/>
            <pc:sldMk cId="1856682997" sldId="360"/>
            <ac:spMk id="2" creationId="{00000000-0000-0000-0000-000000000000}"/>
          </ac:spMkLst>
        </pc:spChg>
        <pc:spChg chg="mod">
          <ac:chgData name="Ngô Việt Hoàn" userId="fbf56a55-40aa-4209-bd12-b7fbd6813d40" providerId="ADAL" clId="{71C5F8FA-2476-454B-99FA-39065B7846F2}" dt="2021-11-23T06:04:07.236" v="1786" actId="1076"/>
          <ac:spMkLst>
            <pc:docMk/>
            <pc:sldMk cId="1856682997" sldId="360"/>
            <ac:spMk id="3" creationId="{00000000-0000-0000-0000-000000000000}"/>
          </ac:spMkLst>
        </pc:spChg>
        <pc:spChg chg="add mod">
          <ac:chgData name="Ngô Việt Hoàn" userId="fbf56a55-40aa-4209-bd12-b7fbd6813d40" providerId="ADAL" clId="{71C5F8FA-2476-454B-99FA-39065B7846F2}" dt="2021-11-23T06:04:30.943" v="1796" actId="1076"/>
          <ac:spMkLst>
            <pc:docMk/>
            <pc:sldMk cId="1856682997" sldId="360"/>
            <ac:spMk id="12" creationId="{90C96036-9142-41F5-8906-6F6B69EFBD37}"/>
          </ac:spMkLst>
        </pc:spChg>
        <pc:spChg chg="add mod">
          <ac:chgData name="Ngô Việt Hoàn" userId="fbf56a55-40aa-4209-bd12-b7fbd6813d40" providerId="ADAL" clId="{71C5F8FA-2476-454B-99FA-39065B7846F2}" dt="2021-11-23T06:04:50.788" v="1802" actId="14100"/>
          <ac:spMkLst>
            <pc:docMk/>
            <pc:sldMk cId="1856682997" sldId="360"/>
            <ac:spMk id="13" creationId="{06FC7A93-8E88-4BC6-87FB-B2471FFD16F7}"/>
          </ac:spMkLst>
        </pc:spChg>
        <pc:spChg chg="del">
          <ac:chgData name="Ngô Việt Hoàn" userId="fbf56a55-40aa-4209-bd12-b7fbd6813d40" providerId="ADAL" clId="{71C5F8FA-2476-454B-99FA-39065B7846F2}" dt="2021-11-22T16:37:00.223" v="659" actId="478"/>
          <ac:spMkLst>
            <pc:docMk/>
            <pc:sldMk cId="1856682997" sldId="360"/>
            <ac:spMk id="18" creationId="{00000000-0000-0000-0000-000000000000}"/>
          </ac:spMkLst>
        </pc:spChg>
        <pc:spChg chg="mod">
          <ac:chgData name="Ngô Việt Hoàn" userId="fbf56a55-40aa-4209-bd12-b7fbd6813d40" providerId="ADAL" clId="{71C5F8FA-2476-454B-99FA-39065B7846F2}" dt="2021-11-22T16:37:05.925" v="661" actId="20577"/>
          <ac:spMkLst>
            <pc:docMk/>
            <pc:sldMk cId="1856682997" sldId="360"/>
            <ac:spMk id="21" creationId="{00000000-0000-0000-0000-000000000000}"/>
          </ac:spMkLst>
        </pc:spChg>
        <pc:spChg chg="mod">
          <ac:chgData name="Ngô Việt Hoàn" userId="fbf56a55-40aa-4209-bd12-b7fbd6813d40" providerId="ADAL" clId="{71C5F8FA-2476-454B-99FA-39065B7846F2}" dt="2021-11-23T06:04:09.339" v="1787" actId="1076"/>
          <ac:spMkLst>
            <pc:docMk/>
            <pc:sldMk cId="1856682997" sldId="360"/>
            <ac:spMk id="181" creationId="{0CC0C685-FE4D-428B-8C79-303CDD0D9D58}"/>
          </ac:spMkLst>
        </pc:spChg>
        <pc:spChg chg="mod">
          <ac:chgData name="Ngô Việt Hoàn" userId="fbf56a55-40aa-4209-bd12-b7fbd6813d40" providerId="ADAL" clId="{71C5F8FA-2476-454B-99FA-39065B7846F2}" dt="2021-11-23T06:04:19.435" v="1792" actId="1076"/>
          <ac:spMkLst>
            <pc:docMk/>
            <pc:sldMk cId="1856682997" sldId="360"/>
            <ac:spMk id="182" creationId="{CAB0646C-1E37-4923-9C14-351C8F0472BC}"/>
          </ac:spMkLst>
        </pc:spChg>
        <pc:spChg chg="mod">
          <ac:chgData name="Ngô Việt Hoàn" userId="fbf56a55-40aa-4209-bd12-b7fbd6813d40" providerId="ADAL" clId="{71C5F8FA-2476-454B-99FA-39065B7846F2}" dt="2021-11-23T06:04:27.096" v="1795" actId="1076"/>
          <ac:spMkLst>
            <pc:docMk/>
            <pc:sldMk cId="1856682997" sldId="360"/>
            <ac:spMk id="183" creationId="{32924F73-182D-4380-B87D-07FCA7C0BB81}"/>
          </ac:spMkLst>
        </pc:spChg>
        <pc:grpChg chg="del">
          <ac:chgData name="Ngô Việt Hoàn" userId="fbf56a55-40aa-4209-bd12-b7fbd6813d40" providerId="ADAL" clId="{71C5F8FA-2476-454B-99FA-39065B7846F2}" dt="2021-11-22T16:37:07.380" v="662" actId="478"/>
          <ac:grpSpMkLst>
            <pc:docMk/>
            <pc:sldMk cId="1856682997" sldId="360"/>
            <ac:grpSpMk id="19" creationId="{00000000-0000-0000-0000-000000000000}"/>
          </ac:grpSpMkLst>
        </pc:grpChg>
        <pc:picChg chg="mod">
          <ac:chgData name="Ngô Việt Hoàn" userId="fbf56a55-40aa-4209-bd12-b7fbd6813d40" providerId="ADAL" clId="{71C5F8FA-2476-454B-99FA-39065B7846F2}" dt="2021-11-23T06:04:34.080" v="1798" actId="1076"/>
          <ac:picMkLst>
            <pc:docMk/>
            <pc:sldMk cId="1856682997" sldId="360"/>
            <ac:picMk id="4" creationId="{00000000-0000-0000-0000-000000000000}"/>
          </ac:picMkLst>
        </pc:picChg>
        <pc:picChg chg="add del mod">
          <ac:chgData name="Ngô Việt Hoàn" userId="fbf56a55-40aa-4209-bd12-b7fbd6813d40" providerId="ADAL" clId="{71C5F8FA-2476-454B-99FA-39065B7846F2}" dt="2021-11-23T06:03:37.935" v="1780" actId="478"/>
          <ac:picMkLst>
            <pc:docMk/>
            <pc:sldMk cId="1856682997" sldId="360"/>
            <ac:picMk id="5" creationId="{74942E41-1B0A-4532-8410-39F3D55E1C95}"/>
          </ac:picMkLst>
        </pc:picChg>
        <pc:picChg chg="add mod">
          <ac:chgData name="Ngô Việt Hoàn" userId="fbf56a55-40aa-4209-bd12-b7fbd6813d40" providerId="ADAL" clId="{71C5F8FA-2476-454B-99FA-39065B7846F2}" dt="2021-11-23T06:04:46.081" v="1801" actId="14100"/>
          <ac:picMkLst>
            <pc:docMk/>
            <pc:sldMk cId="1856682997" sldId="360"/>
            <ac:picMk id="7" creationId="{2892D8F9-CB04-45A0-9FF8-BE0024879A13}"/>
          </ac:picMkLst>
        </pc:picChg>
      </pc:sldChg>
      <pc:sldChg chg="addSp delSp modSp add mod delAnim modAnim">
        <pc:chgData name="Ngô Việt Hoàn" userId="fbf56a55-40aa-4209-bd12-b7fbd6813d40" providerId="ADAL" clId="{71C5F8FA-2476-454B-99FA-39065B7846F2}" dt="2021-11-23T06:06:51.209" v="1805"/>
        <pc:sldMkLst>
          <pc:docMk/>
          <pc:sldMk cId="141613059" sldId="361"/>
        </pc:sldMkLst>
        <pc:spChg chg="mod">
          <ac:chgData name="Ngô Việt Hoàn" userId="fbf56a55-40aa-4209-bd12-b7fbd6813d40" providerId="ADAL" clId="{71C5F8FA-2476-454B-99FA-39065B7846F2}" dt="2021-11-23T05:00:25.099" v="1578" actId="1076"/>
          <ac:spMkLst>
            <pc:docMk/>
            <pc:sldMk cId="141613059" sldId="361"/>
            <ac:spMk id="2" creationId="{00000000-0000-0000-0000-000000000000}"/>
          </ac:spMkLst>
        </pc:spChg>
        <pc:spChg chg="del">
          <ac:chgData name="Ngô Việt Hoàn" userId="fbf56a55-40aa-4209-bd12-b7fbd6813d40" providerId="ADAL" clId="{71C5F8FA-2476-454B-99FA-39065B7846F2}" dt="2021-11-22T16:52:17.840" v="764" actId="478"/>
          <ac:spMkLst>
            <pc:docMk/>
            <pc:sldMk cId="141613059" sldId="361"/>
            <ac:spMk id="3" creationId="{00000000-0000-0000-0000-000000000000}"/>
          </ac:spMkLst>
        </pc:spChg>
        <pc:spChg chg="mod">
          <ac:chgData name="Ngô Việt Hoàn" userId="fbf56a55-40aa-4209-bd12-b7fbd6813d40" providerId="ADAL" clId="{71C5F8FA-2476-454B-99FA-39065B7846F2}" dt="2021-11-23T05:01:31.424" v="1596" actId="1076"/>
          <ac:spMkLst>
            <pc:docMk/>
            <pc:sldMk cId="141613059" sldId="361"/>
            <ac:spMk id="181" creationId="{0CC0C685-FE4D-428B-8C79-303CDD0D9D58}"/>
          </ac:spMkLst>
        </pc:spChg>
        <pc:spChg chg="mod">
          <ac:chgData name="Ngô Việt Hoàn" userId="fbf56a55-40aa-4209-bd12-b7fbd6813d40" providerId="ADAL" clId="{71C5F8FA-2476-454B-99FA-39065B7846F2}" dt="2021-11-23T05:01:03.858" v="1587" actId="113"/>
          <ac:spMkLst>
            <pc:docMk/>
            <pc:sldMk cId="141613059" sldId="361"/>
            <ac:spMk id="182" creationId="{CAB0646C-1E37-4923-9C14-351C8F0472BC}"/>
          </ac:spMkLst>
        </pc:spChg>
        <pc:spChg chg="mod">
          <ac:chgData name="Ngô Việt Hoàn" userId="fbf56a55-40aa-4209-bd12-b7fbd6813d40" providerId="ADAL" clId="{71C5F8FA-2476-454B-99FA-39065B7846F2}" dt="2021-11-23T05:01:26.810" v="1595"/>
          <ac:spMkLst>
            <pc:docMk/>
            <pc:sldMk cId="141613059" sldId="361"/>
            <ac:spMk id="183" creationId="{32924F73-182D-4380-B87D-07FCA7C0BB81}"/>
          </ac:spMkLst>
        </pc:spChg>
        <pc:picChg chg="add mod">
          <ac:chgData name="Ngô Việt Hoàn" userId="fbf56a55-40aa-4209-bd12-b7fbd6813d40" providerId="ADAL" clId="{71C5F8FA-2476-454B-99FA-39065B7846F2}" dt="2021-11-23T05:53:33.839" v="1736" actId="14100"/>
          <ac:picMkLst>
            <pc:docMk/>
            <pc:sldMk cId="141613059" sldId="361"/>
            <ac:picMk id="5" creationId="{9553A12E-2E24-4E1F-BE73-4DA22EECA277}"/>
          </ac:picMkLst>
        </pc:picChg>
      </pc:sldChg>
      <pc:sldChg chg="add del">
        <pc:chgData name="Ngô Việt Hoàn" userId="fbf56a55-40aa-4209-bd12-b7fbd6813d40" providerId="ADAL" clId="{71C5F8FA-2476-454B-99FA-39065B7846F2}" dt="2021-11-22T16:38:30.433" v="675"/>
        <pc:sldMkLst>
          <pc:docMk/>
          <pc:sldMk cId="416193205" sldId="361"/>
        </pc:sldMkLst>
      </pc:sldChg>
      <pc:sldChg chg="addSp delSp modSp add mod modAnim">
        <pc:chgData name="Ngô Việt Hoàn" userId="fbf56a55-40aa-4209-bd12-b7fbd6813d40" providerId="ADAL" clId="{71C5F8FA-2476-454B-99FA-39065B7846F2}" dt="2021-11-23T06:07:10.638" v="1809"/>
        <pc:sldMkLst>
          <pc:docMk/>
          <pc:sldMk cId="4149435840" sldId="362"/>
        </pc:sldMkLst>
        <pc:spChg chg="del">
          <ac:chgData name="Ngô Việt Hoàn" userId="fbf56a55-40aa-4209-bd12-b7fbd6813d40" providerId="ADAL" clId="{71C5F8FA-2476-454B-99FA-39065B7846F2}" dt="2021-11-22T16:39:41.750" v="684" actId="478"/>
          <ac:spMkLst>
            <pc:docMk/>
            <pc:sldMk cId="4149435840" sldId="362"/>
            <ac:spMk id="2" creationId="{00000000-0000-0000-0000-000000000000}"/>
          </ac:spMkLst>
        </pc:spChg>
        <pc:spChg chg="mod">
          <ac:chgData name="Ngô Việt Hoàn" userId="fbf56a55-40aa-4209-bd12-b7fbd6813d40" providerId="ADAL" clId="{71C5F8FA-2476-454B-99FA-39065B7846F2}" dt="2021-11-23T05:02:02.585" v="1604" actId="403"/>
          <ac:spMkLst>
            <pc:docMk/>
            <pc:sldMk cId="4149435840" sldId="362"/>
            <ac:spMk id="3" creationId="{00000000-0000-0000-0000-000000000000}"/>
          </ac:spMkLst>
        </pc:spChg>
        <pc:spChg chg="mod">
          <ac:chgData name="Ngô Việt Hoàn" userId="fbf56a55-40aa-4209-bd12-b7fbd6813d40" providerId="ADAL" clId="{71C5F8FA-2476-454B-99FA-39065B7846F2}" dt="2021-11-23T05:02:17.677" v="1611" actId="14100"/>
          <ac:spMkLst>
            <pc:docMk/>
            <pc:sldMk cId="4149435840" sldId="362"/>
            <ac:spMk id="181" creationId="{0CC0C685-FE4D-428B-8C79-303CDD0D9D58}"/>
          </ac:spMkLst>
        </pc:spChg>
        <pc:spChg chg="mod">
          <ac:chgData name="Ngô Việt Hoàn" userId="fbf56a55-40aa-4209-bd12-b7fbd6813d40" providerId="ADAL" clId="{71C5F8FA-2476-454B-99FA-39065B7846F2}" dt="2021-11-23T05:02:28.909" v="1614" actId="1076"/>
          <ac:spMkLst>
            <pc:docMk/>
            <pc:sldMk cId="4149435840" sldId="362"/>
            <ac:spMk id="182" creationId="{CAB0646C-1E37-4923-9C14-351C8F0472BC}"/>
          </ac:spMkLst>
        </pc:spChg>
        <pc:spChg chg="mod">
          <ac:chgData name="Ngô Việt Hoàn" userId="fbf56a55-40aa-4209-bd12-b7fbd6813d40" providerId="ADAL" clId="{71C5F8FA-2476-454B-99FA-39065B7846F2}" dt="2021-11-23T05:02:32.038" v="1615" actId="1076"/>
          <ac:spMkLst>
            <pc:docMk/>
            <pc:sldMk cId="4149435840" sldId="362"/>
            <ac:spMk id="183" creationId="{32924F73-182D-4380-B87D-07FCA7C0BB81}"/>
          </ac:spMkLst>
        </pc:spChg>
        <pc:picChg chg="mod">
          <ac:chgData name="Ngô Việt Hoàn" userId="fbf56a55-40aa-4209-bd12-b7fbd6813d40" providerId="ADAL" clId="{71C5F8FA-2476-454B-99FA-39065B7846F2}" dt="2021-11-23T05:01:45.040" v="1599" actId="1076"/>
          <ac:picMkLst>
            <pc:docMk/>
            <pc:sldMk cId="4149435840" sldId="362"/>
            <ac:picMk id="4" creationId="{00000000-0000-0000-0000-000000000000}"/>
          </ac:picMkLst>
        </pc:picChg>
        <pc:picChg chg="add mod">
          <ac:chgData name="Ngô Việt Hoàn" userId="fbf56a55-40aa-4209-bd12-b7fbd6813d40" providerId="ADAL" clId="{71C5F8FA-2476-454B-99FA-39065B7846F2}" dt="2021-11-23T05:55:12.789" v="1745" actId="1076"/>
          <ac:picMkLst>
            <pc:docMk/>
            <pc:sldMk cId="4149435840" sldId="362"/>
            <ac:picMk id="5" creationId="{2F0D2DD6-2375-4D28-BBBF-674807273C28}"/>
          </ac:picMkLst>
        </pc:picChg>
      </pc:sldChg>
      <pc:sldChg chg="addSp delSp modSp add mod delAnim modAnim">
        <pc:chgData name="Ngô Việt Hoàn" userId="fbf56a55-40aa-4209-bd12-b7fbd6813d40" providerId="ADAL" clId="{71C5F8FA-2476-454B-99FA-39065B7846F2}" dt="2021-11-23T06:07:26.481" v="1812"/>
        <pc:sldMkLst>
          <pc:docMk/>
          <pc:sldMk cId="4218243989" sldId="363"/>
        </pc:sldMkLst>
        <pc:spChg chg="mod">
          <ac:chgData name="Ngô Việt Hoàn" userId="fbf56a55-40aa-4209-bd12-b7fbd6813d40" providerId="ADAL" clId="{71C5F8FA-2476-454B-99FA-39065B7846F2}" dt="2021-11-23T05:02:38.589" v="1616" actId="1076"/>
          <ac:spMkLst>
            <pc:docMk/>
            <pc:sldMk cId="4218243989" sldId="363"/>
            <ac:spMk id="2" creationId="{00000000-0000-0000-0000-000000000000}"/>
          </ac:spMkLst>
        </pc:spChg>
        <pc:spChg chg="mod">
          <ac:chgData name="Ngô Việt Hoàn" userId="fbf56a55-40aa-4209-bd12-b7fbd6813d40" providerId="ADAL" clId="{71C5F8FA-2476-454B-99FA-39065B7846F2}" dt="2021-11-23T05:02:59.944" v="1624" actId="14100"/>
          <ac:spMkLst>
            <pc:docMk/>
            <pc:sldMk cId="4218243989" sldId="363"/>
            <ac:spMk id="3" creationId="{00000000-0000-0000-0000-000000000000}"/>
          </ac:spMkLst>
        </pc:spChg>
        <pc:spChg chg="mod">
          <ac:chgData name="Ngô Việt Hoàn" userId="fbf56a55-40aa-4209-bd12-b7fbd6813d40" providerId="ADAL" clId="{71C5F8FA-2476-454B-99FA-39065B7846F2}" dt="2021-11-23T05:03:08.864" v="1628" actId="1076"/>
          <ac:spMkLst>
            <pc:docMk/>
            <pc:sldMk cId="4218243989" sldId="363"/>
            <ac:spMk id="181" creationId="{0CC0C685-FE4D-428B-8C79-303CDD0D9D58}"/>
          </ac:spMkLst>
        </pc:spChg>
        <pc:spChg chg="mod">
          <ac:chgData name="Ngô Việt Hoàn" userId="fbf56a55-40aa-4209-bd12-b7fbd6813d40" providerId="ADAL" clId="{71C5F8FA-2476-454B-99FA-39065B7846F2}" dt="2021-11-23T05:03:18.451" v="1632" actId="14100"/>
          <ac:spMkLst>
            <pc:docMk/>
            <pc:sldMk cId="4218243989" sldId="363"/>
            <ac:spMk id="182" creationId="{CAB0646C-1E37-4923-9C14-351C8F0472BC}"/>
          </ac:spMkLst>
        </pc:spChg>
        <pc:spChg chg="del">
          <ac:chgData name="Ngô Việt Hoàn" userId="fbf56a55-40aa-4209-bd12-b7fbd6813d40" providerId="ADAL" clId="{71C5F8FA-2476-454B-99FA-39065B7846F2}" dt="2021-11-22T16:41:06.955" v="693" actId="478"/>
          <ac:spMkLst>
            <pc:docMk/>
            <pc:sldMk cId="4218243989" sldId="363"/>
            <ac:spMk id="183" creationId="{32924F73-182D-4380-B87D-07FCA7C0BB81}"/>
          </ac:spMkLst>
        </pc:spChg>
        <pc:picChg chg="mod">
          <ac:chgData name="Ngô Việt Hoàn" userId="fbf56a55-40aa-4209-bd12-b7fbd6813d40" providerId="ADAL" clId="{71C5F8FA-2476-454B-99FA-39065B7846F2}" dt="2021-11-23T05:02:49.595" v="1620" actId="1076"/>
          <ac:picMkLst>
            <pc:docMk/>
            <pc:sldMk cId="4218243989" sldId="363"/>
            <ac:picMk id="4" creationId="{00000000-0000-0000-0000-000000000000}"/>
          </ac:picMkLst>
        </pc:picChg>
        <pc:picChg chg="add mod">
          <ac:chgData name="Ngô Việt Hoàn" userId="fbf56a55-40aa-4209-bd12-b7fbd6813d40" providerId="ADAL" clId="{71C5F8FA-2476-454B-99FA-39065B7846F2}" dt="2021-11-23T05:54:21.392" v="1739" actId="14100"/>
          <ac:picMkLst>
            <pc:docMk/>
            <pc:sldMk cId="4218243989" sldId="363"/>
            <ac:picMk id="6" creationId="{FB22C90C-5F56-4FB5-A897-99FFD9CBE604}"/>
          </ac:picMkLst>
        </pc:picChg>
      </pc:sldChg>
      <pc:sldChg chg="addSp modSp add mod modAnim">
        <pc:chgData name="Ngô Việt Hoàn" userId="fbf56a55-40aa-4209-bd12-b7fbd6813d40" providerId="ADAL" clId="{71C5F8FA-2476-454B-99FA-39065B7846F2}" dt="2021-11-23T06:07:43.573" v="1816"/>
        <pc:sldMkLst>
          <pc:docMk/>
          <pc:sldMk cId="1030403996" sldId="364"/>
        </pc:sldMkLst>
        <pc:spChg chg="mod">
          <ac:chgData name="Ngô Việt Hoàn" userId="fbf56a55-40aa-4209-bd12-b7fbd6813d40" providerId="ADAL" clId="{71C5F8FA-2476-454B-99FA-39065B7846F2}" dt="2021-11-23T05:03:25.334" v="1633" actId="1076"/>
          <ac:spMkLst>
            <pc:docMk/>
            <pc:sldMk cId="1030403996" sldId="364"/>
            <ac:spMk id="2" creationId="{00000000-0000-0000-0000-000000000000}"/>
          </ac:spMkLst>
        </pc:spChg>
        <pc:spChg chg="mod">
          <ac:chgData name="Ngô Việt Hoàn" userId="fbf56a55-40aa-4209-bd12-b7fbd6813d40" providerId="ADAL" clId="{71C5F8FA-2476-454B-99FA-39065B7846F2}" dt="2021-11-23T05:03:33.095" v="1637" actId="14100"/>
          <ac:spMkLst>
            <pc:docMk/>
            <pc:sldMk cId="1030403996" sldId="364"/>
            <ac:spMk id="3" creationId="{00000000-0000-0000-0000-000000000000}"/>
          </ac:spMkLst>
        </pc:spChg>
        <pc:spChg chg="add mod">
          <ac:chgData name="Ngô Việt Hoàn" userId="fbf56a55-40aa-4209-bd12-b7fbd6813d40" providerId="ADAL" clId="{71C5F8FA-2476-454B-99FA-39065B7846F2}" dt="2021-11-23T05:04:00.730" v="1649" actId="14100"/>
          <ac:spMkLst>
            <pc:docMk/>
            <pc:sldMk cId="1030403996" sldId="364"/>
            <ac:spMk id="7" creationId="{E441DEF8-F307-4869-B7C3-B427B150EA40}"/>
          </ac:spMkLst>
        </pc:spChg>
        <pc:spChg chg="mod">
          <ac:chgData name="Ngô Việt Hoàn" userId="fbf56a55-40aa-4209-bd12-b7fbd6813d40" providerId="ADAL" clId="{71C5F8FA-2476-454B-99FA-39065B7846F2}" dt="2021-11-23T05:03:42.634" v="1641" actId="113"/>
          <ac:spMkLst>
            <pc:docMk/>
            <pc:sldMk cId="1030403996" sldId="364"/>
            <ac:spMk id="181" creationId="{0CC0C685-FE4D-428B-8C79-303CDD0D9D58}"/>
          </ac:spMkLst>
        </pc:spChg>
        <pc:spChg chg="mod">
          <ac:chgData name="Ngô Việt Hoàn" userId="fbf56a55-40aa-4209-bd12-b7fbd6813d40" providerId="ADAL" clId="{71C5F8FA-2476-454B-99FA-39065B7846F2}" dt="2021-11-23T05:03:52.039" v="1645" actId="14100"/>
          <ac:spMkLst>
            <pc:docMk/>
            <pc:sldMk cId="1030403996" sldId="364"/>
            <ac:spMk id="182" creationId="{CAB0646C-1E37-4923-9C14-351C8F0472BC}"/>
          </ac:spMkLst>
        </pc:spChg>
        <pc:picChg chg="mod">
          <ac:chgData name="Ngô Việt Hoàn" userId="fbf56a55-40aa-4209-bd12-b7fbd6813d40" providerId="ADAL" clId="{71C5F8FA-2476-454B-99FA-39065B7846F2}" dt="2021-11-22T16:41:54.664" v="700" actId="1076"/>
          <ac:picMkLst>
            <pc:docMk/>
            <pc:sldMk cId="1030403996" sldId="364"/>
            <ac:picMk id="4" creationId="{00000000-0000-0000-0000-000000000000}"/>
          </ac:picMkLst>
        </pc:picChg>
        <pc:picChg chg="add mod">
          <ac:chgData name="Ngô Việt Hoàn" userId="fbf56a55-40aa-4209-bd12-b7fbd6813d40" providerId="ADAL" clId="{71C5F8FA-2476-454B-99FA-39065B7846F2}" dt="2021-11-23T05:56:22.463" v="1749" actId="1076"/>
          <ac:picMkLst>
            <pc:docMk/>
            <pc:sldMk cId="1030403996" sldId="364"/>
            <ac:picMk id="6" creationId="{F5AAE71F-8AF0-46D7-8108-CAA7F25E5E49}"/>
          </ac:picMkLst>
        </pc:picChg>
      </pc:sldChg>
      <pc:sldChg chg="modSp add mod modAnim">
        <pc:chgData name="Ngô Việt Hoàn" userId="fbf56a55-40aa-4209-bd12-b7fbd6813d40" providerId="ADAL" clId="{71C5F8FA-2476-454B-99FA-39065B7846F2}" dt="2021-11-23T06:08:15.797" v="1822"/>
        <pc:sldMkLst>
          <pc:docMk/>
          <pc:sldMk cId="1944152554" sldId="365"/>
        </pc:sldMkLst>
        <pc:spChg chg="mod">
          <ac:chgData name="Ngô Việt Hoàn" userId="fbf56a55-40aa-4209-bd12-b7fbd6813d40" providerId="ADAL" clId="{71C5F8FA-2476-454B-99FA-39065B7846F2}" dt="2021-11-23T05:04:46.382" v="1657" actId="1076"/>
          <ac:spMkLst>
            <pc:docMk/>
            <pc:sldMk cId="1944152554" sldId="365"/>
            <ac:spMk id="2" creationId="{00000000-0000-0000-0000-000000000000}"/>
          </ac:spMkLst>
        </pc:spChg>
        <pc:spChg chg="mod">
          <ac:chgData name="Ngô Việt Hoàn" userId="fbf56a55-40aa-4209-bd12-b7fbd6813d40" providerId="ADAL" clId="{71C5F8FA-2476-454B-99FA-39065B7846F2}" dt="2021-11-23T05:05:10.200" v="1667" actId="1076"/>
          <ac:spMkLst>
            <pc:docMk/>
            <pc:sldMk cId="1944152554" sldId="365"/>
            <ac:spMk id="3" creationId="{00000000-0000-0000-0000-000000000000}"/>
          </ac:spMkLst>
        </pc:spChg>
        <pc:spChg chg="mod">
          <ac:chgData name="Ngô Việt Hoàn" userId="fbf56a55-40aa-4209-bd12-b7fbd6813d40" providerId="ADAL" clId="{71C5F8FA-2476-454B-99FA-39065B7846F2}" dt="2021-11-23T05:04:25.921" v="1653" actId="1076"/>
          <ac:spMkLst>
            <pc:docMk/>
            <pc:sldMk cId="1944152554" sldId="365"/>
            <ac:spMk id="18" creationId="{00000000-0000-0000-0000-000000000000}"/>
          </ac:spMkLst>
        </pc:spChg>
        <pc:spChg chg="mod">
          <ac:chgData name="Ngô Việt Hoàn" userId="fbf56a55-40aa-4209-bd12-b7fbd6813d40" providerId="ADAL" clId="{71C5F8FA-2476-454B-99FA-39065B7846F2}" dt="2021-11-23T05:04:42.363" v="1656" actId="207"/>
          <ac:spMkLst>
            <pc:docMk/>
            <pc:sldMk cId="1944152554" sldId="365"/>
            <ac:spMk id="20" creationId="{00000000-0000-0000-0000-000000000000}"/>
          </ac:spMkLst>
        </pc:spChg>
        <pc:spChg chg="mod">
          <ac:chgData name="Ngô Việt Hoàn" userId="fbf56a55-40aa-4209-bd12-b7fbd6813d40" providerId="ADAL" clId="{71C5F8FA-2476-454B-99FA-39065B7846F2}" dt="2021-11-23T05:04:32.482" v="1655" actId="1076"/>
          <ac:spMkLst>
            <pc:docMk/>
            <pc:sldMk cId="1944152554" sldId="365"/>
            <ac:spMk id="21" creationId="{00000000-0000-0000-0000-000000000000}"/>
          </ac:spMkLst>
        </pc:spChg>
        <pc:spChg chg="mod">
          <ac:chgData name="Ngô Việt Hoàn" userId="fbf56a55-40aa-4209-bd12-b7fbd6813d40" providerId="ADAL" clId="{71C5F8FA-2476-454B-99FA-39065B7846F2}" dt="2021-11-23T05:05:06.082" v="1666" actId="1076"/>
          <ac:spMkLst>
            <pc:docMk/>
            <pc:sldMk cId="1944152554" sldId="365"/>
            <ac:spMk id="181" creationId="{0CC0C685-FE4D-428B-8C79-303CDD0D9D58}"/>
          </ac:spMkLst>
        </pc:spChg>
        <pc:spChg chg="mod">
          <ac:chgData name="Ngô Việt Hoàn" userId="fbf56a55-40aa-4209-bd12-b7fbd6813d40" providerId="ADAL" clId="{71C5F8FA-2476-454B-99FA-39065B7846F2}" dt="2021-11-23T05:05:13.546" v="1668" actId="1076"/>
          <ac:spMkLst>
            <pc:docMk/>
            <pc:sldMk cId="1944152554" sldId="365"/>
            <ac:spMk id="182" creationId="{CAB0646C-1E37-4923-9C14-351C8F0472BC}"/>
          </ac:spMkLst>
        </pc:spChg>
        <pc:spChg chg="mod">
          <ac:chgData name="Ngô Việt Hoàn" userId="fbf56a55-40aa-4209-bd12-b7fbd6813d40" providerId="ADAL" clId="{71C5F8FA-2476-454B-99FA-39065B7846F2}" dt="2021-11-23T05:05:17.743" v="1669" actId="1076"/>
          <ac:spMkLst>
            <pc:docMk/>
            <pc:sldMk cId="1944152554" sldId="365"/>
            <ac:spMk id="183" creationId="{32924F73-182D-4380-B87D-07FCA7C0BB81}"/>
          </ac:spMkLst>
        </pc:spChg>
      </pc:sldChg>
      <pc:sldChg chg="addSp modSp add mod modAnim">
        <pc:chgData name="Ngô Việt Hoàn" userId="fbf56a55-40aa-4209-bd12-b7fbd6813d40" providerId="ADAL" clId="{71C5F8FA-2476-454B-99FA-39065B7846F2}" dt="2021-11-23T07:56:33.775" v="1852"/>
        <pc:sldMkLst>
          <pc:docMk/>
          <pc:sldMk cId="4012485436" sldId="366"/>
        </pc:sldMkLst>
        <pc:spChg chg="mod">
          <ac:chgData name="Ngô Việt Hoàn" userId="fbf56a55-40aa-4209-bd12-b7fbd6813d40" providerId="ADAL" clId="{71C5F8FA-2476-454B-99FA-39065B7846F2}" dt="2021-11-23T05:05:27.721" v="1670" actId="1076"/>
          <ac:spMkLst>
            <pc:docMk/>
            <pc:sldMk cId="4012485436" sldId="366"/>
            <ac:spMk id="2" creationId="{00000000-0000-0000-0000-000000000000}"/>
          </ac:spMkLst>
        </pc:spChg>
        <pc:spChg chg="mod">
          <ac:chgData name="Ngô Việt Hoàn" userId="fbf56a55-40aa-4209-bd12-b7fbd6813d40" providerId="ADAL" clId="{71C5F8FA-2476-454B-99FA-39065B7846F2}" dt="2021-11-23T05:05:33.972" v="1672" actId="403"/>
          <ac:spMkLst>
            <pc:docMk/>
            <pc:sldMk cId="4012485436" sldId="366"/>
            <ac:spMk id="3" creationId="{00000000-0000-0000-0000-000000000000}"/>
          </ac:spMkLst>
        </pc:spChg>
        <pc:spChg chg="add mod">
          <ac:chgData name="Ngô Việt Hoàn" userId="fbf56a55-40aa-4209-bd12-b7fbd6813d40" providerId="ADAL" clId="{71C5F8FA-2476-454B-99FA-39065B7846F2}" dt="2021-11-23T05:05:50.706" v="1678" actId="403"/>
          <ac:spMkLst>
            <pc:docMk/>
            <pc:sldMk cId="4012485436" sldId="366"/>
            <ac:spMk id="7" creationId="{96047B85-78EF-4613-AE67-F6821AEA0658}"/>
          </ac:spMkLst>
        </pc:spChg>
        <pc:spChg chg="mod">
          <ac:chgData name="Ngô Việt Hoàn" userId="fbf56a55-40aa-4209-bd12-b7fbd6813d40" providerId="ADAL" clId="{71C5F8FA-2476-454B-99FA-39065B7846F2}" dt="2021-11-23T05:05:47.446" v="1677" actId="403"/>
          <ac:spMkLst>
            <pc:docMk/>
            <pc:sldMk cId="4012485436" sldId="366"/>
            <ac:spMk id="181" creationId="{0CC0C685-FE4D-428B-8C79-303CDD0D9D58}"/>
          </ac:spMkLst>
        </pc:spChg>
        <pc:spChg chg="mod">
          <ac:chgData name="Ngô Việt Hoàn" userId="fbf56a55-40aa-4209-bd12-b7fbd6813d40" providerId="ADAL" clId="{71C5F8FA-2476-454B-99FA-39065B7846F2}" dt="2021-11-23T05:05:53.041" v="1680" actId="113"/>
          <ac:spMkLst>
            <pc:docMk/>
            <pc:sldMk cId="4012485436" sldId="366"/>
            <ac:spMk id="182" creationId="{CAB0646C-1E37-4923-9C14-351C8F0472BC}"/>
          </ac:spMkLst>
        </pc:spChg>
        <pc:picChg chg="add mod">
          <ac:chgData name="Ngô Việt Hoàn" userId="fbf56a55-40aa-4209-bd12-b7fbd6813d40" providerId="ADAL" clId="{71C5F8FA-2476-454B-99FA-39065B7846F2}" dt="2021-11-23T05:57:19.943" v="1751" actId="1076"/>
          <ac:picMkLst>
            <pc:docMk/>
            <pc:sldMk cId="4012485436" sldId="366"/>
            <ac:picMk id="6" creationId="{2E223756-04C2-433F-9323-038F1FAE13A7}"/>
          </ac:picMkLst>
        </pc:picChg>
      </pc:sldChg>
      <pc:sldChg chg="addSp delSp modSp add mod">
        <pc:chgData name="Ngô Việt Hoàn" userId="fbf56a55-40aa-4209-bd12-b7fbd6813d40" providerId="ADAL" clId="{71C5F8FA-2476-454B-99FA-39065B7846F2}" dt="2021-11-23T07:42:32.438" v="1835" actId="14100"/>
        <pc:sldMkLst>
          <pc:docMk/>
          <pc:sldMk cId="2422786221" sldId="367"/>
        </pc:sldMkLst>
        <pc:spChg chg="del mod">
          <ac:chgData name="Ngô Việt Hoàn" userId="fbf56a55-40aa-4209-bd12-b7fbd6813d40" providerId="ADAL" clId="{71C5F8FA-2476-454B-99FA-39065B7846F2}" dt="2021-11-23T05:06:09.995" v="1682" actId="478"/>
          <ac:spMkLst>
            <pc:docMk/>
            <pc:sldMk cId="2422786221" sldId="367"/>
            <ac:spMk id="3" creationId="{00000000-0000-0000-0000-000000000000}"/>
          </ac:spMkLst>
        </pc:spChg>
        <pc:spChg chg="mod">
          <ac:chgData name="Ngô Việt Hoàn" userId="fbf56a55-40aa-4209-bd12-b7fbd6813d40" providerId="ADAL" clId="{71C5F8FA-2476-454B-99FA-39065B7846F2}" dt="2021-11-23T05:06:12.794" v="1683" actId="1076"/>
          <ac:spMkLst>
            <pc:docMk/>
            <pc:sldMk cId="2422786221" sldId="367"/>
            <ac:spMk id="6" creationId="{2A1EF4ED-9110-464B-8B23-9C049053CE8C}"/>
          </ac:spMkLst>
        </pc:spChg>
        <pc:spChg chg="mod">
          <ac:chgData name="Ngô Việt Hoàn" userId="fbf56a55-40aa-4209-bd12-b7fbd6813d40" providerId="ADAL" clId="{71C5F8FA-2476-454B-99FA-39065B7846F2}" dt="2021-11-23T05:06:17.076" v="1684" actId="1076"/>
          <ac:spMkLst>
            <pc:docMk/>
            <pc:sldMk cId="2422786221" sldId="367"/>
            <ac:spMk id="8" creationId="{3E6D85C5-B7C6-472D-A1BD-763640EEBB98}"/>
          </ac:spMkLst>
        </pc:spChg>
        <pc:picChg chg="mod">
          <ac:chgData name="Ngô Việt Hoàn" userId="fbf56a55-40aa-4209-bd12-b7fbd6813d40" providerId="ADAL" clId="{71C5F8FA-2476-454B-99FA-39065B7846F2}" dt="2021-11-23T06:00:54.662" v="1771" actId="1076"/>
          <ac:picMkLst>
            <pc:docMk/>
            <pc:sldMk cId="2422786221" sldId="367"/>
            <ac:picMk id="4" creationId="{00000000-0000-0000-0000-000000000000}"/>
          </ac:picMkLst>
        </pc:picChg>
        <pc:picChg chg="add mod">
          <ac:chgData name="Ngô Việt Hoàn" userId="fbf56a55-40aa-4209-bd12-b7fbd6813d40" providerId="ADAL" clId="{71C5F8FA-2476-454B-99FA-39065B7846F2}" dt="2021-11-23T07:42:32.438" v="1835" actId="14100"/>
          <ac:picMkLst>
            <pc:docMk/>
            <pc:sldMk cId="2422786221" sldId="367"/>
            <ac:picMk id="5" creationId="{B16AA882-5F7B-4A09-9C18-636D32896114}"/>
          </ac:picMkLst>
        </pc:picChg>
      </pc:sldChg>
      <pc:sldChg chg="add del">
        <pc:chgData name="Ngô Việt Hoàn" userId="fbf56a55-40aa-4209-bd12-b7fbd6813d40" providerId="ADAL" clId="{71C5F8FA-2476-454B-99FA-39065B7846F2}" dt="2021-11-22T17:33:40.890" v="1086"/>
        <pc:sldMkLst>
          <pc:docMk/>
          <pc:sldMk cId="633990948" sldId="368"/>
        </pc:sldMkLst>
      </pc:sldChg>
    </pc:docChg>
  </pc:docChgLst>
  <pc:docChgLst>
    <pc:chgData name="Ngô Việt Hoàn" userId="fbf56a55-40aa-4209-bd12-b7fbd6813d40" providerId="ADAL" clId="{C2631881-4F39-402D-9952-15CE9C55CD36}"/>
    <pc:docChg chg="undo custSel addSld delSld modSld sldOrd delMainMaster">
      <pc:chgData name="Ngô Việt Hoàn" userId="fbf56a55-40aa-4209-bd12-b7fbd6813d40" providerId="ADAL" clId="{C2631881-4F39-402D-9952-15CE9C55CD36}" dt="2021-09-11T16:38:23.623" v="509"/>
      <pc:docMkLst>
        <pc:docMk/>
      </pc:docMkLst>
      <pc:sldChg chg="del">
        <pc:chgData name="Ngô Việt Hoàn" userId="fbf56a55-40aa-4209-bd12-b7fbd6813d40" providerId="ADAL" clId="{C2631881-4F39-402D-9952-15CE9C55CD36}" dt="2021-09-11T14:04:13.068" v="0" actId="2696"/>
        <pc:sldMkLst>
          <pc:docMk/>
          <pc:sldMk cId="4180911297" sldId="256"/>
        </pc:sldMkLst>
      </pc:sldChg>
      <pc:sldChg chg="del">
        <pc:chgData name="Ngô Việt Hoàn" userId="fbf56a55-40aa-4209-bd12-b7fbd6813d40" providerId="ADAL" clId="{C2631881-4F39-402D-9952-15CE9C55CD36}" dt="2021-09-11T14:06:30.380" v="7" actId="2696"/>
        <pc:sldMkLst>
          <pc:docMk/>
          <pc:sldMk cId="254946470" sldId="257"/>
        </pc:sldMkLst>
      </pc:sldChg>
      <pc:sldChg chg="add del">
        <pc:chgData name="Ngô Việt Hoàn" userId="fbf56a55-40aa-4209-bd12-b7fbd6813d40" providerId="ADAL" clId="{C2631881-4F39-402D-9952-15CE9C55CD36}" dt="2021-09-11T14:06:26.557" v="5" actId="2696"/>
        <pc:sldMkLst>
          <pc:docMk/>
          <pc:sldMk cId="2363950962" sldId="261"/>
        </pc:sldMkLst>
      </pc:sldChg>
      <pc:sldChg chg="delSp modSp del mod">
        <pc:chgData name="Ngô Việt Hoàn" userId="fbf56a55-40aa-4209-bd12-b7fbd6813d40" providerId="ADAL" clId="{C2631881-4F39-402D-9952-15CE9C55CD36}" dt="2021-09-11T14:06:29.396" v="6" actId="2696"/>
        <pc:sldMkLst>
          <pc:docMk/>
          <pc:sldMk cId="3842823239" sldId="269"/>
        </pc:sldMkLst>
        <pc:spChg chg="mod">
          <ac:chgData name="Ngô Việt Hoàn" userId="fbf56a55-40aa-4209-bd12-b7fbd6813d40" providerId="ADAL" clId="{C2631881-4F39-402D-9952-15CE9C55CD36}" dt="2021-09-11T14:04:59.317" v="2"/>
          <ac:spMkLst>
            <pc:docMk/>
            <pc:sldMk cId="3842823239" sldId="269"/>
            <ac:spMk id="3" creationId="{00000000-0000-0000-0000-000000000000}"/>
          </ac:spMkLst>
        </pc:spChg>
        <pc:picChg chg="del">
          <ac:chgData name="Ngô Việt Hoàn" userId="fbf56a55-40aa-4209-bd12-b7fbd6813d40" providerId="ADAL" clId="{C2631881-4F39-402D-9952-15CE9C55CD36}" dt="2021-09-11T14:04:40.449" v="1" actId="478"/>
          <ac:picMkLst>
            <pc:docMk/>
            <pc:sldMk cId="3842823239" sldId="269"/>
            <ac:picMk id="5" creationId="{00000000-0000-0000-0000-000000000000}"/>
          </ac:picMkLst>
        </pc:picChg>
      </pc:sldChg>
      <pc:sldChg chg="modSp mod">
        <pc:chgData name="Ngô Việt Hoàn" userId="fbf56a55-40aa-4209-bd12-b7fbd6813d40" providerId="ADAL" clId="{C2631881-4F39-402D-9952-15CE9C55CD36}" dt="2021-09-11T16:23:47.170" v="446" actId="404"/>
        <pc:sldMkLst>
          <pc:docMk/>
          <pc:sldMk cId="429732968" sldId="317"/>
        </pc:sldMkLst>
        <pc:spChg chg="mod">
          <ac:chgData name="Ngô Việt Hoàn" userId="fbf56a55-40aa-4209-bd12-b7fbd6813d40" providerId="ADAL" clId="{C2631881-4F39-402D-9952-15CE9C55CD36}" dt="2021-09-11T16:23:43.796" v="444" actId="403"/>
          <ac:spMkLst>
            <pc:docMk/>
            <pc:sldMk cId="429732968" sldId="317"/>
            <ac:spMk id="3" creationId="{00000000-0000-0000-0000-000000000000}"/>
          </ac:spMkLst>
        </pc:spChg>
        <pc:spChg chg="mod">
          <ac:chgData name="Ngô Việt Hoàn" userId="fbf56a55-40aa-4209-bd12-b7fbd6813d40" providerId="ADAL" clId="{C2631881-4F39-402D-9952-15CE9C55CD36}" dt="2021-09-11T16:23:47.170" v="446" actId="404"/>
          <ac:spMkLst>
            <pc:docMk/>
            <pc:sldMk cId="429732968" sldId="317"/>
            <ac:spMk id="6" creationId="{2A1EF4ED-9110-464B-8B23-9C049053CE8C}"/>
          </ac:spMkLst>
        </pc:spChg>
      </pc:sldChg>
      <pc:sldChg chg="modSp add mod modAnim">
        <pc:chgData name="Ngô Việt Hoàn" userId="fbf56a55-40aa-4209-bd12-b7fbd6813d40" providerId="ADAL" clId="{C2631881-4F39-402D-9952-15CE9C55CD36}" dt="2021-09-11T16:31:04.445" v="450"/>
        <pc:sldMkLst>
          <pc:docMk/>
          <pc:sldMk cId="3932226486" sldId="318"/>
        </pc:sldMkLst>
        <pc:spChg chg="mod">
          <ac:chgData name="Ngô Việt Hoàn" userId="fbf56a55-40aa-4209-bd12-b7fbd6813d40" providerId="ADAL" clId="{C2631881-4F39-402D-9952-15CE9C55CD36}" dt="2021-09-11T14:25:33.090" v="15" actId="1076"/>
          <ac:spMkLst>
            <pc:docMk/>
            <pc:sldMk cId="3932226486" sldId="318"/>
            <ac:spMk id="3" creationId="{00000000-0000-0000-0000-000000000000}"/>
          </ac:spMkLst>
        </pc:spChg>
        <pc:spChg chg="mod">
          <ac:chgData name="Ngô Việt Hoàn" userId="fbf56a55-40aa-4209-bd12-b7fbd6813d40" providerId="ADAL" clId="{C2631881-4F39-402D-9952-15CE9C55CD36}" dt="2021-09-11T14:26:17.077" v="19" actId="14100"/>
          <ac:spMkLst>
            <pc:docMk/>
            <pc:sldMk cId="3932226486" sldId="318"/>
            <ac:spMk id="6" creationId="{2A1EF4ED-9110-464B-8B23-9C049053CE8C}"/>
          </ac:spMkLst>
        </pc:spChg>
      </pc:sldChg>
      <pc:sldChg chg="modSp add mod modAnim">
        <pc:chgData name="Ngô Việt Hoàn" userId="fbf56a55-40aa-4209-bd12-b7fbd6813d40" providerId="ADAL" clId="{C2631881-4F39-402D-9952-15CE9C55CD36}" dt="2021-09-11T16:31:34.990" v="456"/>
        <pc:sldMkLst>
          <pc:docMk/>
          <pc:sldMk cId="3100920120" sldId="319"/>
        </pc:sldMkLst>
        <pc:spChg chg="mod">
          <ac:chgData name="Ngô Việt Hoàn" userId="fbf56a55-40aa-4209-bd12-b7fbd6813d40" providerId="ADAL" clId="{C2631881-4F39-402D-9952-15CE9C55CD36}" dt="2021-09-11T14:27:19.089" v="26" actId="1076"/>
          <ac:spMkLst>
            <pc:docMk/>
            <pc:sldMk cId="3100920120" sldId="319"/>
            <ac:spMk id="3" creationId="{00000000-0000-0000-0000-000000000000}"/>
          </ac:spMkLst>
        </pc:spChg>
        <pc:spChg chg="mod">
          <ac:chgData name="Ngô Việt Hoàn" userId="fbf56a55-40aa-4209-bd12-b7fbd6813d40" providerId="ADAL" clId="{C2631881-4F39-402D-9952-15CE9C55CD36}" dt="2021-09-11T16:31:20.408" v="451" actId="113"/>
          <ac:spMkLst>
            <pc:docMk/>
            <pc:sldMk cId="3100920120" sldId="319"/>
            <ac:spMk id="6" creationId="{2A1EF4ED-9110-464B-8B23-9C049053CE8C}"/>
          </ac:spMkLst>
        </pc:spChg>
      </pc:sldChg>
      <pc:sldChg chg="modSp add mod modAnim">
        <pc:chgData name="Ngô Việt Hoàn" userId="fbf56a55-40aa-4209-bd12-b7fbd6813d40" providerId="ADAL" clId="{C2631881-4F39-402D-9952-15CE9C55CD36}" dt="2021-09-11T16:31:45.455" v="458"/>
        <pc:sldMkLst>
          <pc:docMk/>
          <pc:sldMk cId="864164960" sldId="320"/>
        </pc:sldMkLst>
        <pc:spChg chg="mod">
          <ac:chgData name="Ngô Việt Hoàn" userId="fbf56a55-40aa-4209-bd12-b7fbd6813d40" providerId="ADAL" clId="{C2631881-4F39-402D-9952-15CE9C55CD36}" dt="2021-09-11T14:27:54.395" v="29"/>
          <ac:spMkLst>
            <pc:docMk/>
            <pc:sldMk cId="864164960" sldId="320"/>
            <ac:spMk id="3" creationId="{00000000-0000-0000-0000-000000000000}"/>
          </ac:spMkLst>
        </pc:spChg>
        <pc:spChg chg="mod">
          <ac:chgData name="Ngô Việt Hoàn" userId="fbf56a55-40aa-4209-bd12-b7fbd6813d40" providerId="ADAL" clId="{C2631881-4F39-402D-9952-15CE9C55CD36}" dt="2021-09-11T16:31:42.002" v="457" actId="113"/>
          <ac:spMkLst>
            <pc:docMk/>
            <pc:sldMk cId="864164960" sldId="320"/>
            <ac:spMk id="6" creationId="{2A1EF4ED-9110-464B-8B23-9C049053CE8C}"/>
          </ac:spMkLst>
        </pc:spChg>
      </pc:sldChg>
      <pc:sldChg chg="modSp add mod modAnim addCm delCm">
        <pc:chgData name="Ngô Việt Hoàn" userId="fbf56a55-40aa-4209-bd12-b7fbd6813d40" providerId="ADAL" clId="{C2631881-4F39-402D-9952-15CE9C55CD36}" dt="2021-09-11T16:31:59.704" v="460"/>
        <pc:sldMkLst>
          <pc:docMk/>
          <pc:sldMk cId="3023202119" sldId="321"/>
        </pc:sldMkLst>
        <pc:spChg chg="mod">
          <ac:chgData name="Ngô Việt Hoàn" userId="fbf56a55-40aa-4209-bd12-b7fbd6813d40" providerId="ADAL" clId="{C2631881-4F39-402D-9952-15CE9C55CD36}" dt="2021-09-11T14:29:23.696" v="38"/>
          <ac:spMkLst>
            <pc:docMk/>
            <pc:sldMk cId="3023202119" sldId="321"/>
            <ac:spMk id="3" creationId="{00000000-0000-0000-0000-000000000000}"/>
          </ac:spMkLst>
        </pc:spChg>
        <pc:spChg chg="mod">
          <ac:chgData name="Ngô Việt Hoàn" userId="fbf56a55-40aa-4209-bd12-b7fbd6813d40" providerId="ADAL" clId="{C2631881-4F39-402D-9952-15CE9C55CD36}" dt="2021-09-11T16:31:55.001" v="459" actId="113"/>
          <ac:spMkLst>
            <pc:docMk/>
            <pc:sldMk cId="3023202119" sldId="321"/>
            <ac:spMk id="6" creationId="{2A1EF4ED-9110-464B-8B23-9C049053CE8C}"/>
          </ac:spMkLst>
        </pc:spChg>
      </pc:sldChg>
      <pc:sldChg chg="addSp delSp modSp add mod modAnim">
        <pc:chgData name="Ngô Việt Hoàn" userId="fbf56a55-40aa-4209-bd12-b7fbd6813d40" providerId="ADAL" clId="{C2631881-4F39-402D-9952-15CE9C55CD36}" dt="2021-09-11T16:32:20.527" v="462"/>
        <pc:sldMkLst>
          <pc:docMk/>
          <pc:sldMk cId="1050483289" sldId="322"/>
        </pc:sldMkLst>
        <pc:spChg chg="mod">
          <ac:chgData name="Ngô Việt Hoàn" userId="fbf56a55-40aa-4209-bd12-b7fbd6813d40" providerId="ADAL" clId="{C2631881-4F39-402D-9952-15CE9C55CD36}" dt="2021-09-11T14:39:29.777" v="49" actId="1076"/>
          <ac:spMkLst>
            <pc:docMk/>
            <pc:sldMk cId="1050483289" sldId="322"/>
            <ac:spMk id="3" creationId="{00000000-0000-0000-0000-000000000000}"/>
          </ac:spMkLst>
        </pc:spChg>
        <pc:spChg chg="mod">
          <ac:chgData name="Ngô Việt Hoàn" userId="fbf56a55-40aa-4209-bd12-b7fbd6813d40" providerId="ADAL" clId="{C2631881-4F39-402D-9952-15CE9C55CD36}" dt="2021-09-11T14:58:06.316" v="58" actId="1076"/>
          <ac:spMkLst>
            <pc:docMk/>
            <pc:sldMk cId="1050483289" sldId="322"/>
            <ac:spMk id="6" creationId="{2A1EF4ED-9110-464B-8B23-9C049053CE8C}"/>
          </ac:spMkLst>
        </pc:spChg>
        <pc:spChg chg="add del">
          <ac:chgData name="Ngô Việt Hoàn" userId="fbf56a55-40aa-4209-bd12-b7fbd6813d40" providerId="ADAL" clId="{C2631881-4F39-402D-9952-15CE9C55CD36}" dt="2021-09-11T14:58:12.919" v="60" actId="22"/>
          <ac:spMkLst>
            <pc:docMk/>
            <pc:sldMk cId="1050483289" sldId="322"/>
            <ac:spMk id="7" creationId="{5721F606-669C-4FEC-ABD1-2F078A3BA843}"/>
          </ac:spMkLst>
        </pc:spChg>
        <pc:spChg chg="add mod">
          <ac:chgData name="Ngô Việt Hoàn" userId="fbf56a55-40aa-4209-bd12-b7fbd6813d40" providerId="ADAL" clId="{C2631881-4F39-402D-9952-15CE9C55CD36}" dt="2021-09-11T14:58:29.554" v="66" actId="1076"/>
          <ac:spMkLst>
            <pc:docMk/>
            <pc:sldMk cId="1050483289" sldId="322"/>
            <ac:spMk id="8" creationId="{0D198A18-61EB-49EC-9EA4-AD83CA1B8F1E}"/>
          </ac:spMkLst>
        </pc:spChg>
      </pc:sldChg>
      <pc:sldChg chg="delSp modSp add mod modAnim">
        <pc:chgData name="Ngô Việt Hoàn" userId="fbf56a55-40aa-4209-bd12-b7fbd6813d40" providerId="ADAL" clId="{C2631881-4F39-402D-9952-15CE9C55CD36}" dt="2021-09-11T16:32:34.841" v="464"/>
        <pc:sldMkLst>
          <pc:docMk/>
          <pc:sldMk cId="499604872" sldId="323"/>
        </pc:sldMkLst>
        <pc:spChg chg="del">
          <ac:chgData name="Ngô Việt Hoàn" userId="fbf56a55-40aa-4209-bd12-b7fbd6813d40" providerId="ADAL" clId="{C2631881-4F39-402D-9952-15CE9C55CD36}" dt="2021-09-11T15:25:28.093" v="98" actId="478"/>
          <ac:spMkLst>
            <pc:docMk/>
            <pc:sldMk cId="499604872" sldId="323"/>
            <ac:spMk id="3" creationId="{00000000-0000-0000-0000-000000000000}"/>
          </ac:spMkLst>
        </pc:spChg>
        <pc:spChg chg="mod">
          <ac:chgData name="Ngô Việt Hoàn" userId="fbf56a55-40aa-4209-bd12-b7fbd6813d40" providerId="ADAL" clId="{C2631881-4F39-402D-9952-15CE9C55CD36}" dt="2021-09-11T15:25:45.713" v="104" actId="1076"/>
          <ac:spMkLst>
            <pc:docMk/>
            <pc:sldMk cId="499604872" sldId="323"/>
            <ac:spMk id="6" creationId="{2A1EF4ED-9110-464B-8B23-9C049053CE8C}"/>
          </ac:spMkLst>
        </pc:spChg>
        <pc:spChg chg="mod">
          <ac:chgData name="Ngô Việt Hoàn" userId="fbf56a55-40aa-4209-bd12-b7fbd6813d40" providerId="ADAL" clId="{C2631881-4F39-402D-9952-15CE9C55CD36}" dt="2021-09-11T15:25:42.239" v="103" actId="1076"/>
          <ac:spMkLst>
            <pc:docMk/>
            <pc:sldMk cId="499604872" sldId="323"/>
            <ac:spMk id="8" creationId="{0D198A18-61EB-49EC-9EA4-AD83CA1B8F1E}"/>
          </ac:spMkLst>
        </pc:spChg>
      </pc:sldChg>
      <pc:sldChg chg="addSp delSp modSp add mod modAnim">
        <pc:chgData name="Ngô Việt Hoàn" userId="fbf56a55-40aa-4209-bd12-b7fbd6813d40" providerId="ADAL" clId="{C2631881-4F39-402D-9952-15CE9C55CD36}" dt="2021-09-11T16:32:39.514" v="465"/>
        <pc:sldMkLst>
          <pc:docMk/>
          <pc:sldMk cId="1254469599" sldId="324"/>
        </pc:sldMkLst>
        <pc:spChg chg="del">
          <ac:chgData name="Ngô Việt Hoàn" userId="fbf56a55-40aa-4209-bd12-b7fbd6813d40" providerId="ADAL" clId="{C2631881-4F39-402D-9952-15CE9C55CD36}" dt="2021-09-11T15:25:51.488" v="105" actId="478"/>
          <ac:spMkLst>
            <pc:docMk/>
            <pc:sldMk cId="1254469599" sldId="324"/>
            <ac:spMk id="3" creationId="{00000000-0000-0000-0000-000000000000}"/>
          </ac:spMkLst>
        </pc:spChg>
        <pc:spChg chg="mod">
          <ac:chgData name="Ngô Việt Hoàn" userId="fbf56a55-40aa-4209-bd12-b7fbd6813d40" providerId="ADAL" clId="{C2631881-4F39-402D-9952-15CE9C55CD36}" dt="2021-09-11T15:25:56.352" v="107" actId="1076"/>
          <ac:spMkLst>
            <pc:docMk/>
            <pc:sldMk cId="1254469599" sldId="324"/>
            <ac:spMk id="6" creationId="{2A1EF4ED-9110-464B-8B23-9C049053CE8C}"/>
          </ac:spMkLst>
        </pc:spChg>
        <pc:spChg chg="add del">
          <ac:chgData name="Ngô Việt Hoàn" userId="fbf56a55-40aa-4209-bd12-b7fbd6813d40" providerId="ADAL" clId="{C2631881-4F39-402D-9952-15CE9C55CD36}" dt="2021-09-11T15:00:26.291" v="80" actId="22"/>
          <ac:spMkLst>
            <pc:docMk/>
            <pc:sldMk cId="1254469599" sldId="324"/>
            <ac:spMk id="7" creationId="{3E31E313-48F4-4726-B59B-061291DA22B6}"/>
          </ac:spMkLst>
        </pc:spChg>
        <pc:spChg chg="mod">
          <ac:chgData name="Ngô Việt Hoàn" userId="fbf56a55-40aa-4209-bd12-b7fbd6813d40" providerId="ADAL" clId="{C2631881-4F39-402D-9952-15CE9C55CD36}" dt="2021-09-11T15:25:54.361" v="106" actId="1076"/>
          <ac:spMkLst>
            <pc:docMk/>
            <pc:sldMk cId="1254469599" sldId="324"/>
            <ac:spMk id="8" creationId="{0D198A18-61EB-49EC-9EA4-AD83CA1B8F1E}"/>
          </ac:spMkLst>
        </pc:spChg>
      </pc:sldChg>
      <pc:sldChg chg="addSp delSp modSp add mod modAnim">
        <pc:chgData name="Ngô Việt Hoàn" userId="fbf56a55-40aa-4209-bd12-b7fbd6813d40" providerId="ADAL" clId="{C2631881-4F39-402D-9952-15CE9C55CD36}" dt="2021-09-11T16:32:52.934" v="467"/>
        <pc:sldMkLst>
          <pc:docMk/>
          <pc:sldMk cId="2088142552" sldId="325"/>
        </pc:sldMkLst>
        <pc:spChg chg="del">
          <ac:chgData name="Ngô Việt Hoàn" userId="fbf56a55-40aa-4209-bd12-b7fbd6813d40" providerId="ADAL" clId="{C2631881-4F39-402D-9952-15CE9C55CD36}" dt="2021-09-11T15:26:00.807" v="108" actId="478"/>
          <ac:spMkLst>
            <pc:docMk/>
            <pc:sldMk cId="2088142552" sldId="325"/>
            <ac:spMk id="3" creationId="{00000000-0000-0000-0000-000000000000}"/>
          </ac:spMkLst>
        </pc:spChg>
        <pc:spChg chg="mod">
          <ac:chgData name="Ngô Việt Hoàn" userId="fbf56a55-40aa-4209-bd12-b7fbd6813d40" providerId="ADAL" clId="{C2631881-4F39-402D-9952-15CE9C55CD36}" dt="2021-09-11T15:31:15.294" v="146" actId="1076"/>
          <ac:spMkLst>
            <pc:docMk/>
            <pc:sldMk cId="2088142552" sldId="325"/>
            <ac:spMk id="6" creationId="{2A1EF4ED-9110-464B-8B23-9C049053CE8C}"/>
          </ac:spMkLst>
        </pc:spChg>
        <pc:spChg chg="add mod">
          <ac:chgData name="Ngô Việt Hoàn" userId="fbf56a55-40aa-4209-bd12-b7fbd6813d40" providerId="ADAL" clId="{C2631881-4F39-402D-9952-15CE9C55CD36}" dt="2021-09-11T15:31:22.977" v="151" actId="1076"/>
          <ac:spMkLst>
            <pc:docMk/>
            <pc:sldMk cId="2088142552" sldId="325"/>
            <ac:spMk id="7" creationId="{2896D0A0-DC0F-46B9-B57B-EFD08C2BC8A4}"/>
          </ac:spMkLst>
        </pc:spChg>
        <pc:spChg chg="mod">
          <ac:chgData name="Ngô Việt Hoàn" userId="fbf56a55-40aa-4209-bd12-b7fbd6813d40" providerId="ADAL" clId="{C2631881-4F39-402D-9952-15CE9C55CD36}" dt="2021-09-11T15:31:01.969" v="142" actId="1076"/>
          <ac:spMkLst>
            <pc:docMk/>
            <pc:sldMk cId="2088142552" sldId="325"/>
            <ac:spMk id="8" creationId="{0D198A18-61EB-49EC-9EA4-AD83CA1B8F1E}"/>
          </ac:spMkLst>
        </pc:spChg>
        <pc:picChg chg="mod">
          <ac:chgData name="Ngô Việt Hoàn" userId="fbf56a55-40aa-4209-bd12-b7fbd6813d40" providerId="ADAL" clId="{C2631881-4F39-402D-9952-15CE9C55CD36}" dt="2021-09-11T15:30:59.064" v="141" actId="1076"/>
          <ac:picMkLst>
            <pc:docMk/>
            <pc:sldMk cId="2088142552" sldId="325"/>
            <ac:picMk id="4" creationId="{00000000-0000-0000-0000-000000000000}"/>
          </ac:picMkLst>
        </pc:picChg>
      </pc:sldChg>
      <pc:sldChg chg="delSp modSp add del mod">
        <pc:chgData name="Ngô Việt Hoàn" userId="fbf56a55-40aa-4209-bd12-b7fbd6813d40" providerId="ADAL" clId="{C2631881-4F39-402D-9952-15CE9C55CD36}" dt="2021-09-11T15:26:31.336" v="114" actId="2696"/>
        <pc:sldMkLst>
          <pc:docMk/>
          <pc:sldMk cId="2365957152" sldId="326"/>
        </pc:sldMkLst>
        <pc:spChg chg="del">
          <ac:chgData name="Ngô Việt Hoàn" userId="fbf56a55-40aa-4209-bd12-b7fbd6813d40" providerId="ADAL" clId="{C2631881-4F39-402D-9952-15CE9C55CD36}" dt="2021-09-11T15:26:11.779" v="111" actId="478"/>
          <ac:spMkLst>
            <pc:docMk/>
            <pc:sldMk cId="2365957152" sldId="326"/>
            <ac:spMk id="3" creationId="{00000000-0000-0000-0000-000000000000}"/>
          </ac:spMkLst>
        </pc:spChg>
        <pc:spChg chg="mod">
          <ac:chgData name="Ngô Việt Hoàn" userId="fbf56a55-40aa-4209-bd12-b7fbd6813d40" providerId="ADAL" clId="{C2631881-4F39-402D-9952-15CE9C55CD36}" dt="2021-09-11T15:26:15.797" v="113" actId="1076"/>
          <ac:spMkLst>
            <pc:docMk/>
            <pc:sldMk cId="2365957152" sldId="326"/>
            <ac:spMk id="6" creationId="{2A1EF4ED-9110-464B-8B23-9C049053CE8C}"/>
          </ac:spMkLst>
        </pc:spChg>
        <pc:spChg chg="del">
          <ac:chgData name="Ngô Việt Hoàn" userId="fbf56a55-40aa-4209-bd12-b7fbd6813d40" providerId="ADAL" clId="{C2631881-4F39-402D-9952-15CE9C55CD36}" dt="2021-09-11T15:26:13.971" v="112" actId="478"/>
          <ac:spMkLst>
            <pc:docMk/>
            <pc:sldMk cId="2365957152" sldId="326"/>
            <ac:spMk id="8" creationId="{0D198A18-61EB-49EC-9EA4-AD83CA1B8F1E}"/>
          </ac:spMkLst>
        </pc:spChg>
      </pc:sldChg>
      <pc:sldChg chg="delSp modSp add mod modAnim">
        <pc:chgData name="Ngô Việt Hoàn" userId="fbf56a55-40aa-4209-bd12-b7fbd6813d40" providerId="ADAL" clId="{C2631881-4F39-402D-9952-15CE9C55CD36}" dt="2021-09-11T16:33:08.059" v="468"/>
        <pc:sldMkLst>
          <pc:docMk/>
          <pc:sldMk cId="53251535" sldId="327"/>
        </pc:sldMkLst>
        <pc:spChg chg="del">
          <ac:chgData name="Ngô Việt Hoàn" userId="fbf56a55-40aa-4209-bd12-b7fbd6813d40" providerId="ADAL" clId="{C2631881-4F39-402D-9952-15CE9C55CD36}" dt="2021-09-11T15:02:08.545" v="96" actId="478"/>
          <ac:spMkLst>
            <pc:docMk/>
            <pc:sldMk cId="53251535" sldId="327"/>
            <ac:spMk id="3" creationId="{00000000-0000-0000-0000-000000000000}"/>
          </ac:spMkLst>
        </pc:spChg>
        <pc:spChg chg="mod">
          <ac:chgData name="Ngô Việt Hoàn" userId="fbf56a55-40aa-4209-bd12-b7fbd6813d40" providerId="ADAL" clId="{C2631881-4F39-402D-9952-15CE9C55CD36}" dt="2021-09-11T15:02:11.975" v="97" actId="1076"/>
          <ac:spMkLst>
            <pc:docMk/>
            <pc:sldMk cId="53251535" sldId="327"/>
            <ac:spMk id="6" creationId="{2A1EF4ED-9110-464B-8B23-9C049053CE8C}"/>
          </ac:spMkLst>
        </pc:spChg>
        <pc:spChg chg="del">
          <ac:chgData name="Ngô Việt Hoàn" userId="fbf56a55-40aa-4209-bd12-b7fbd6813d40" providerId="ADAL" clId="{C2631881-4F39-402D-9952-15CE9C55CD36}" dt="2021-09-11T15:02:01.659" v="94" actId="478"/>
          <ac:spMkLst>
            <pc:docMk/>
            <pc:sldMk cId="53251535" sldId="327"/>
            <ac:spMk id="8" creationId="{0D198A18-61EB-49EC-9EA4-AD83CA1B8F1E}"/>
          </ac:spMkLst>
        </pc:spChg>
      </pc:sldChg>
      <pc:sldChg chg="addSp delSp modSp add mod modAnim">
        <pc:chgData name="Ngô Việt Hoàn" userId="fbf56a55-40aa-4209-bd12-b7fbd6813d40" providerId="ADAL" clId="{C2631881-4F39-402D-9952-15CE9C55CD36}" dt="2021-09-11T16:33:16.080" v="470"/>
        <pc:sldMkLst>
          <pc:docMk/>
          <pc:sldMk cId="1486140367" sldId="328"/>
        </pc:sldMkLst>
        <pc:spChg chg="mod">
          <ac:chgData name="Ngô Việt Hoàn" userId="fbf56a55-40aa-4209-bd12-b7fbd6813d40" providerId="ADAL" clId="{C2631881-4F39-402D-9952-15CE9C55CD36}" dt="2021-09-11T15:30:44.532" v="139" actId="255"/>
          <ac:spMkLst>
            <pc:docMk/>
            <pc:sldMk cId="1486140367" sldId="328"/>
            <ac:spMk id="6" creationId="{2A1EF4ED-9110-464B-8B23-9C049053CE8C}"/>
          </ac:spMkLst>
        </pc:spChg>
        <pc:spChg chg="add mod">
          <ac:chgData name="Ngô Việt Hoàn" userId="fbf56a55-40aa-4209-bd12-b7fbd6813d40" providerId="ADAL" clId="{C2631881-4F39-402D-9952-15CE9C55CD36}" dt="2021-09-11T15:30:26.385" v="133" actId="1076"/>
          <ac:spMkLst>
            <pc:docMk/>
            <pc:sldMk cId="1486140367" sldId="328"/>
            <ac:spMk id="7" creationId="{5E854F19-5463-4387-A3C7-407C069257C5}"/>
          </ac:spMkLst>
        </pc:spChg>
        <pc:spChg chg="del">
          <ac:chgData name="Ngô Việt Hoàn" userId="fbf56a55-40aa-4209-bd12-b7fbd6813d40" providerId="ADAL" clId="{C2631881-4F39-402D-9952-15CE9C55CD36}" dt="2021-09-11T15:27:07.277" v="116" actId="478"/>
          <ac:spMkLst>
            <pc:docMk/>
            <pc:sldMk cId="1486140367" sldId="328"/>
            <ac:spMk id="8" creationId="{0D198A18-61EB-49EC-9EA4-AD83CA1B8F1E}"/>
          </ac:spMkLst>
        </pc:spChg>
        <pc:picChg chg="mod">
          <ac:chgData name="Ngô Việt Hoàn" userId="fbf56a55-40aa-4209-bd12-b7fbd6813d40" providerId="ADAL" clId="{C2631881-4F39-402D-9952-15CE9C55CD36}" dt="2021-09-11T15:27:39.609" v="126" actId="1076"/>
          <ac:picMkLst>
            <pc:docMk/>
            <pc:sldMk cId="1486140367" sldId="328"/>
            <ac:picMk id="4" creationId="{00000000-0000-0000-0000-000000000000}"/>
          </ac:picMkLst>
        </pc:picChg>
      </pc:sldChg>
      <pc:sldChg chg="modSp add mod modAnim">
        <pc:chgData name="Ngô Việt Hoàn" userId="fbf56a55-40aa-4209-bd12-b7fbd6813d40" providerId="ADAL" clId="{C2631881-4F39-402D-9952-15CE9C55CD36}" dt="2021-09-11T16:33:26.632" v="472"/>
        <pc:sldMkLst>
          <pc:docMk/>
          <pc:sldMk cId="2044655427" sldId="329"/>
        </pc:sldMkLst>
        <pc:spChg chg="mod">
          <ac:chgData name="Ngô Việt Hoàn" userId="fbf56a55-40aa-4209-bd12-b7fbd6813d40" providerId="ADAL" clId="{C2631881-4F39-402D-9952-15CE9C55CD36}" dt="2021-09-11T15:32:02.651" v="157" actId="1076"/>
          <ac:spMkLst>
            <pc:docMk/>
            <pc:sldMk cId="2044655427" sldId="329"/>
            <ac:spMk id="3" creationId="{00000000-0000-0000-0000-000000000000}"/>
          </ac:spMkLst>
        </pc:spChg>
        <pc:spChg chg="mod">
          <ac:chgData name="Ngô Việt Hoàn" userId="fbf56a55-40aa-4209-bd12-b7fbd6813d40" providerId="ADAL" clId="{C2631881-4F39-402D-9952-15CE9C55CD36}" dt="2021-09-11T16:33:21.090" v="471" actId="113"/>
          <ac:spMkLst>
            <pc:docMk/>
            <pc:sldMk cId="2044655427" sldId="329"/>
            <ac:spMk id="6" creationId="{2A1EF4ED-9110-464B-8B23-9C049053CE8C}"/>
          </ac:spMkLst>
        </pc:spChg>
        <pc:picChg chg="mod">
          <ac:chgData name="Ngô Việt Hoàn" userId="fbf56a55-40aa-4209-bd12-b7fbd6813d40" providerId="ADAL" clId="{C2631881-4F39-402D-9952-15CE9C55CD36}" dt="2021-09-11T15:32:00.640" v="156" actId="1076"/>
          <ac:picMkLst>
            <pc:docMk/>
            <pc:sldMk cId="2044655427" sldId="329"/>
            <ac:picMk id="4" creationId="{00000000-0000-0000-0000-000000000000}"/>
          </ac:picMkLst>
        </pc:picChg>
      </pc:sldChg>
      <pc:sldChg chg="addSp delSp modSp add mod modAnim">
        <pc:chgData name="Ngô Việt Hoàn" userId="fbf56a55-40aa-4209-bd12-b7fbd6813d40" providerId="ADAL" clId="{C2631881-4F39-402D-9952-15CE9C55CD36}" dt="2021-09-11T16:33:52.518" v="476"/>
        <pc:sldMkLst>
          <pc:docMk/>
          <pc:sldMk cId="2642913315" sldId="330"/>
        </pc:sldMkLst>
        <pc:spChg chg="mod">
          <ac:chgData name="Ngô Việt Hoàn" userId="fbf56a55-40aa-4209-bd12-b7fbd6813d40" providerId="ADAL" clId="{C2631881-4F39-402D-9952-15CE9C55CD36}" dt="2021-09-11T15:34:42.344" v="190" actId="114"/>
          <ac:spMkLst>
            <pc:docMk/>
            <pc:sldMk cId="2642913315" sldId="330"/>
            <ac:spMk id="6" creationId="{2A1EF4ED-9110-464B-8B23-9C049053CE8C}"/>
          </ac:spMkLst>
        </pc:spChg>
        <pc:spChg chg="mod">
          <ac:chgData name="Ngô Việt Hoàn" userId="fbf56a55-40aa-4209-bd12-b7fbd6813d40" providerId="ADAL" clId="{C2631881-4F39-402D-9952-15CE9C55CD36}" dt="2021-09-11T15:34:35.994" v="188" actId="1076"/>
          <ac:spMkLst>
            <pc:docMk/>
            <pc:sldMk cId="2642913315" sldId="330"/>
            <ac:spMk id="8" creationId="{0D198A18-61EB-49EC-9EA4-AD83CA1B8F1E}"/>
          </ac:spMkLst>
        </pc:spChg>
        <pc:graphicFrameChg chg="add del mod modGraphic">
          <ac:chgData name="Ngô Việt Hoàn" userId="fbf56a55-40aa-4209-bd12-b7fbd6813d40" providerId="ADAL" clId="{C2631881-4F39-402D-9952-15CE9C55CD36}" dt="2021-09-11T15:34:02.140" v="174" actId="478"/>
          <ac:graphicFrameMkLst>
            <pc:docMk/>
            <pc:sldMk cId="2642913315" sldId="330"/>
            <ac:graphicFrameMk id="5" creationId="{7EFDC509-05A5-450F-83C9-0560A3BFF7A2}"/>
          </ac:graphicFrameMkLst>
        </pc:graphicFrameChg>
        <pc:graphicFrameChg chg="add mod modGraphic">
          <ac:chgData name="Ngô Việt Hoàn" userId="fbf56a55-40aa-4209-bd12-b7fbd6813d40" providerId="ADAL" clId="{C2631881-4F39-402D-9952-15CE9C55CD36}" dt="2021-09-11T15:34:30.022" v="187" actId="1076"/>
          <ac:graphicFrameMkLst>
            <pc:docMk/>
            <pc:sldMk cId="2642913315" sldId="330"/>
            <ac:graphicFrameMk id="7" creationId="{F26CE574-1B31-4F71-B609-29638BCDACE2}"/>
          </ac:graphicFrameMkLst>
        </pc:graphicFrameChg>
        <pc:picChg chg="add del">
          <ac:chgData name="Ngô Việt Hoàn" userId="fbf56a55-40aa-4209-bd12-b7fbd6813d40" providerId="ADAL" clId="{C2631881-4F39-402D-9952-15CE9C55CD36}" dt="2021-09-11T15:33:20.070" v="165" actId="22"/>
          <ac:picMkLst>
            <pc:docMk/>
            <pc:sldMk cId="2642913315" sldId="330"/>
            <ac:picMk id="3" creationId="{197A49E3-4884-4431-B2BA-FD1FEB87F33E}"/>
          </ac:picMkLst>
        </pc:picChg>
      </pc:sldChg>
      <pc:sldChg chg="addSp delSp modSp add mod modAnim">
        <pc:chgData name="Ngô Việt Hoàn" userId="fbf56a55-40aa-4209-bd12-b7fbd6813d40" providerId="ADAL" clId="{C2631881-4F39-402D-9952-15CE9C55CD36}" dt="2021-09-11T16:34:10.096" v="477"/>
        <pc:sldMkLst>
          <pc:docMk/>
          <pc:sldMk cId="1697440231" sldId="331"/>
        </pc:sldMkLst>
        <pc:spChg chg="del">
          <ac:chgData name="Ngô Việt Hoàn" userId="fbf56a55-40aa-4209-bd12-b7fbd6813d40" providerId="ADAL" clId="{C2631881-4F39-402D-9952-15CE9C55CD36}" dt="2021-09-11T15:42:58.627" v="192" actId="478"/>
          <ac:spMkLst>
            <pc:docMk/>
            <pc:sldMk cId="1697440231" sldId="331"/>
            <ac:spMk id="6" creationId="{2A1EF4ED-9110-464B-8B23-9C049053CE8C}"/>
          </ac:spMkLst>
        </pc:spChg>
        <pc:spChg chg="mod">
          <ac:chgData name="Ngô Việt Hoàn" userId="fbf56a55-40aa-4209-bd12-b7fbd6813d40" providerId="ADAL" clId="{C2631881-4F39-402D-9952-15CE9C55CD36}" dt="2021-09-11T15:43:59.059" v="205" actId="1076"/>
          <ac:spMkLst>
            <pc:docMk/>
            <pc:sldMk cId="1697440231" sldId="331"/>
            <ac:spMk id="7" creationId="{5E854F19-5463-4387-A3C7-407C069257C5}"/>
          </ac:spMkLst>
        </pc:spChg>
        <pc:graphicFrameChg chg="add mod modGraphic">
          <ac:chgData name="Ngô Việt Hoàn" userId="fbf56a55-40aa-4209-bd12-b7fbd6813d40" providerId="ADAL" clId="{C2631881-4F39-402D-9952-15CE9C55CD36}" dt="2021-09-11T15:44:26.289" v="207" actId="2711"/>
          <ac:graphicFrameMkLst>
            <pc:docMk/>
            <pc:sldMk cId="1697440231" sldId="331"/>
            <ac:graphicFrameMk id="2" creationId="{4FFCAE5C-36AF-4A8A-AAEF-98B11385D53B}"/>
          </ac:graphicFrameMkLst>
        </pc:graphicFrameChg>
        <pc:graphicFrameChg chg="add del mod">
          <ac:chgData name="Ngô Việt Hoàn" userId="fbf56a55-40aa-4209-bd12-b7fbd6813d40" providerId="ADAL" clId="{C2631881-4F39-402D-9952-15CE9C55CD36}" dt="2021-09-11T15:44:59.752" v="209"/>
          <ac:graphicFrameMkLst>
            <pc:docMk/>
            <pc:sldMk cId="1697440231" sldId="331"/>
            <ac:graphicFrameMk id="3" creationId="{859C50C6-A929-4A41-A53C-68CF5953FDB1}"/>
          </ac:graphicFrameMkLst>
        </pc:graphicFrameChg>
      </pc:sldChg>
      <pc:sldChg chg="modSp add mod modAnim">
        <pc:chgData name="Ngô Việt Hoàn" userId="fbf56a55-40aa-4209-bd12-b7fbd6813d40" providerId="ADAL" clId="{C2631881-4F39-402D-9952-15CE9C55CD36}" dt="2021-09-11T16:34:18.942" v="478"/>
        <pc:sldMkLst>
          <pc:docMk/>
          <pc:sldMk cId="2357167438" sldId="332"/>
        </pc:sldMkLst>
        <pc:spChg chg="mod">
          <ac:chgData name="Ngô Việt Hoàn" userId="fbf56a55-40aa-4209-bd12-b7fbd6813d40" providerId="ADAL" clId="{C2631881-4F39-402D-9952-15CE9C55CD36}" dt="2021-09-11T15:46:00.662" v="211"/>
          <ac:spMkLst>
            <pc:docMk/>
            <pc:sldMk cId="2357167438" sldId="332"/>
            <ac:spMk id="7" creationId="{5E854F19-5463-4387-A3C7-407C069257C5}"/>
          </ac:spMkLst>
        </pc:spChg>
        <pc:graphicFrameChg chg="mod modGraphic">
          <ac:chgData name="Ngô Việt Hoàn" userId="fbf56a55-40aa-4209-bd12-b7fbd6813d40" providerId="ADAL" clId="{C2631881-4F39-402D-9952-15CE9C55CD36}" dt="2021-09-11T15:46:59.347" v="219" actId="14100"/>
          <ac:graphicFrameMkLst>
            <pc:docMk/>
            <pc:sldMk cId="2357167438" sldId="332"/>
            <ac:graphicFrameMk id="2" creationId="{4FFCAE5C-36AF-4A8A-AAEF-98B11385D53B}"/>
          </ac:graphicFrameMkLst>
        </pc:graphicFrameChg>
      </pc:sldChg>
      <pc:sldChg chg="addSp delSp modSp add mod modAnim">
        <pc:chgData name="Ngô Việt Hoàn" userId="fbf56a55-40aa-4209-bd12-b7fbd6813d40" providerId="ADAL" clId="{C2631881-4F39-402D-9952-15CE9C55CD36}" dt="2021-09-11T16:34:30.298" v="480"/>
        <pc:sldMkLst>
          <pc:docMk/>
          <pc:sldMk cId="1425887888" sldId="333"/>
        </pc:sldMkLst>
        <pc:spChg chg="del">
          <ac:chgData name="Ngô Việt Hoàn" userId="fbf56a55-40aa-4209-bd12-b7fbd6813d40" providerId="ADAL" clId="{C2631881-4F39-402D-9952-15CE9C55CD36}" dt="2021-09-11T15:47:37.181" v="221" actId="478"/>
          <ac:spMkLst>
            <pc:docMk/>
            <pc:sldMk cId="1425887888" sldId="333"/>
            <ac:spMk id="6" creationId="{2A1EF4ED-9110-464B-8B23-9C049053CE8C}"/>
          </ac:spMkLst>
        </pc:spChg>
        <pc:spChg chg="mod">
          <ac:chgData name="Ngô Việt Hoàn" userId="fbf56a55-40aa-4209-bd12-b7fbd6813d40" providerId="ADAL" clId="{C2631881-4F39-402D-9952-15CE9C55CD36}" dt="2021-09-11T15:48:00.222" v="225"/>
          <ac:spMkLst>
            <pc:docMk/>
            <pc:sldMk cId="1425887888" sldId="333"/>
            <ac:spMk id="7" creationId="{2896D0A0-DC0F-46B9-B57B-EFD08C2BC8A4}"/>
          </ac:spMkLst>
        </pc:spChg>
        <pc:spChg chg="mod">
          <ac:chgData name="Ngô Việt Hoàn" userId="fbf56a55-40aa-4209-bd12-b7fbd6813d40" providerId="ADAL" clId="{C2631881-4F39-402D-9952-15CE9C55CD36}" dt="2021-09-11T15:50:00.206" v="247" actId="1076"/>
          <ac:spMkLst>
            <pc:docMk/>
            <pc:sldMk cId="1425887888" sldId="333"/>
            <ac:spMk id="8" creationId="{0D198A18-61EB-49EC-9EA4-AD83CA1B8F1E}"/>
          </ac:spMkLst>
        </pc:spChg>
        <pc:graphicFrameChg chg="add mod modGraphic">
          <ac:chgData name="Ngô Việt Hoàn" userId="fbf56a55-40aa-4209-bd12-b7fbd6813d40" providerId="ADAL" clId="{C2631881-4F39-402D-9952-15CE9C55CD36}" dt="2021-09-11T15:49:55.126" v="246" actId="1076"/>
          <ac:graphicFrameMkLst>
            <pc:docMk/>
            <pc:sldMk cId="1425887888" sldId="333"/>
            <ac:graphicFrameMk id="2" creationId="{11E33758-E310-47E6-A7EA-9D32D10C1394}"/>
          </ac:graphicFrameMkLst>
        </pc:graphicFrameChg>
      </pc:sldChg>
      <pc:sldChg chg="modSp add mod modAnim">
        <pc:chgData name="Ngô Việt Hoàn" userId="fbf56a55-40aa-4209-bd12-b7fbd6813d40" providerId="ADAL" clId="{C2631881-4F39-402D-9952-15CE9C55CD36}" dt="2021-09-11T16:34:44.131" v="481"/>
        <pc:sldMkLst>
          <pc:docMk/>
          <pc:sldMk cId="1157529219" sldId="334"/>
        </pc:sldMkLst>
        <pc:spChg chg="mod">
          <ac:chgData name="Ngô Việt Hoàn" userId="fbf56a55-40aa-4209-bd12-b7fbd6813d40" providerId="ADAL" clId="{C2631881-4F39-402D-9952-15CE9C55CD36}" dt="2021-09-11T15:50:31.580" v="249"/>
          <ac:spMkLst>
            <pc:docMk/>
            <pc:sldMk cId="1157529219" sldId="334"/>
            <ac:spMk id="6" creationId="{2A1EF4ED-9110-464B-8B23-9C049053CE8C}"/>
          </ac:spMkLst>
        </pc:spChg>
        <pc:spChg chg="mod">
          <ac:chgData name="Ngô Việt Hoàn" userId="fbf56a55-40aa-4209-bd12-b7fbd6813d40" providerId="ADAL" clId="{C2631881-4F39-402D-9952-15CE9C55CD36}" dt="2021-09-11T15:50:38.274" v="250"/>
          <ac:spMkLst>
            <pc:docMk/>
            <pc:sldMk cId="1157529219" sldId="334"/>
            <ac:spMk id="7" creationId="{5E854F19-5463-4387-A3C7-407C069257C5}"/>
          </ac:spMkLst>
        </pc:spChg>
      </pc:sldChg>
      <pc:sldChg chg="modSp add mod modAnim">
        <pc:chgData name="Ngô Việt Hoàn" userId="fbf56a55-40aa-4209-bd12-b7fbd6813d40" providerId="ADAL" clId="{C2631881-4F39-402D-9952-15CE9C55CD36}" dt="2021-09-11T16:34:50.177" v="482"/>
        <pc:sldMkLst>
          <pc:docMk/>
          <pc:sldMk cId="1260011512" sldId="335"/>
        </pc:sldMkLst>
        <pc:spChg chg="mod">
          <ac:chgData name="Ngô Việt Hoàn" userId="fbf56a55-40aa-4209-bd12-b7fbd6813d40" providerId="ADAL" clId="{C2631881-4F39-402D-9952-15CE9C55CD36}" dt="2021-09-11T15:51:08.238" v="254"/>
          <ac:spMkLst>
            <pc:docMk/>
            <pc:sldMk cId="1260011512" sldId="335"/>
            <ac:spMk id="6" creationId="{2A1EF4ED-9110-464B-8B23-9C049053CE8C}"/>
          </ac:spMkLst>
        </pc:spChg>
        <pc:spChg chg="mod">
          <ac:chgData name="Ngô Việt Hoàn" userId="fbf56a55-40aa-4209-bd12-b7fbd6813d40" providerId="ADAL" clId="{C2631881-4F39-402D-9952-15CE9C55CD36}" dt="2021-09-11T15:50:59.525" v="253" actId="14100"/>
          <ac:spMkLst>
            <pc:docMk/>
            <pc:sldMk cId="1260011512" sldId="335"/>
            <ac:spMk id="7" creationId="{5E854F19-5463-4387-A3C7-407C069257C5}"/>
          </ac:spMkLst>
        </pc:spChg>
      </pc:sldChg>
      <pc:sldChg chg="delSp modSp add mod modAnim">
        <pc:chgData name="Ngô Việt Hoàn" userId="fbf56a55-40aa-4209-bd12-b7fbd6813d40" providerId="ADAL" clId="{C2631881-4F39-402D-9952-15CE9C55CD36}" dt="2021-09-11T16:35:11.216" v="486"/>
        <pc:sldMkLst>
          <pc:docMk/>
          <pc:sldMk cId="370775728" sldId="336"/>
        </pc:sldMkLst>
        <pc:spChg chg="mod">
          <ac:chgData name="Ngô Việt Hoàn" userId="fbf56a55-40aa-4209-bd12-b7fbd6813d40" providerId="ADAL" clId="{C2631881-4F39-402D-9952-15CE9C55CD36}" dt="2021-09-11T15:59:55.746" v="279" actId="207"/>
          <ac:spMkLst>
            <pc:docMk/>
            <pc:sldMk cId="370775728" sldId="336"/>
            <ac:spMk id="6" creationId="{2A1EF4ED-9110-464B-8B23-9C049053CE8C}"/>
          </ac:spMkLst>
        </pc:spChg>
        <pc:spChg chg="mod">
          <ac:chgData name="Ngô Việt Hoàn" userId="fbf56a55-40aa-4209-bd12-b7fbd6813d40" providerId="ADAL" clId="{C2631881-4F39-402D-9952-15CE9C55CD36}" dt="2021-09-11T15:57:25.289" v="257"/>
          <ac:spMkLst>
            <pc:docMk/>
            <pc:sldMk cId="370775728" sldId="336"/>
            <ac:spMk id="8" creationId="{0D198A18-61EB-49EC-9EA4-AD83CA1B8F1E}"/>
          </ac:spMkLst>
        </pc:spChg>
        <pc:graphicFrameChg chg="del">
          <ac:chgData name="Ngô Việt Hoàn" userId="fbf56a55-40aa-4209-bd12-b7fbd6813d40" providerId="ADAL" clId="{C2631881-4F39-402D-9952-15CE9C55CD36}" dt="2021-09-11T15:57:16.765" v="256" actId="478"/>
          <ac:graphicFrameMkLst>
            <pc:docMk/>
            <pc:sldMk cId="370775728" sldId="336"/>
            <ac:graphicFrameMk id="7" creationId="{F26CE574-1B31-4F71-B609-29638BCDACE2}"/>
          </ac:graphicFrameMkLst>
        </pc:graphicFrameChg>
      </pc:sldChg>
      <pc:sldChg chg="addSp delSp modSp add mod modAnim">
        <pc:chgData name="Ngô Việt Hoàn" userId="fbf56a55-40aa-4209-bd12-b7fbd6813d40" providerId="ADAL" clId="{C2631881-4F39-402D-9952-15CE9C55CD36}" dt="2021-09-11T16:35:18.489" v="487"/>
        <pc:sldMkLst>
          <pc:docMk/>
          <pc:sldMk cId="2887032778" sldId="337"/>
        </pc:sldMkLst>
        <pc:spChg chg="del">
          <ac:chgData name="Ngô Việt Hoàn" userId="fbf56a55-40aa-4209-bd12-b7fbd6813d40" providerId="ADAL" clId="{C2631881-4F39-402D-9952-15CE9C55CD36}" dt="2021-09-11T15:58:25.403" v="263" actId="478"/>
          <ac:spMkLst>
            <pc:docMk/>
            <pc:sldMk cId="2887032778" sldId="337"/>
            <ac:spMk id="6" creationId="{2A1EF4ED-9110-464B-8B23-9C049053CE8C}"/>
          </ac:spMkLst>
        </pc:spChg>
        <pc:spChg chg="mod">
          <ac:chgData name="Ngô Việt Hoàn" userId="fbf56a55-40aa-4209-bd12-b7fbd6813d40" providerId="ADAL" clId="{C2631881-4F39-402D-9952-15CE9C55CD36}" dt="2021-09-11T15:59:32.269" v="278" actId="207"/>
          <ac:spMkLst>
            <pc:docMk/>
            <pc:sldMk cId="2887032778" sldId="337"/>
            <ac:spMk id="8" creationId="{0D198A18-61EB-49EC-9EA4-AD83CA1B8F1E}"/>
          </ac:spMkLst>
        </pc:spChg>
        <pc:graphicFrameChg chg="add mod modGraphic">
          <ac:chgData name="Ngô Việt Hoàn" userId="fbf56a55-40aa-4209-bd12-b7fbd6813d40" providerId="ADAL" clId="{C2631881-4F39-402D-9952-15CE9C55CD36}" dt="2021-09-11T16:01:23.024" v="288" actId="2711"/>
          <ac:graphicFrameMkLst>
            <pc:docMk/>
            <pc:sldMk cId="2887032778" sldId="337"/>
            <ac:graphicFrameMk id="2" creationId="{528CE4E1-CD22-4D67-A4F2-47D9486E99C6}"/>
          </ac:graphicFrameMkLst>
        </pc:graphicFrameChg>
      </pc:sldChg>
      <pc:sldChg chg="modSp add mod modAnim">
        <pc:chgData name="Ngô Việt Hoàn" userId="fbf56a55-40aa-4209-bd12-b7fbd6813d40" providerId="ADAL" clId="{C2631881-4F39-402D-9952-15CE9C55CD36}" dt="2021-09-11T16:35:31.364" v="491"/>
        <pc:sldMkLst>
          <pc:docMk/>
          <pc:sldMk cId="979734295" sldId="338"/>
        </pc:sldMkLst>
        <pc:spChg chg="mod">
          <ac:chgData name="Ngô Việt Hoàn" userId="fbf56a55-40aa-4209-bd12-b7fbd6813d40" providerId="ADAL" clId="{C2631881-4F39-402D-9952-15CE9C55CD36}" dt="2021-09-11T16:00:19.121" v="281"/>
          <ac:spMkLst>
            <pc:docMk/>
            <pc:sldMk cId="979734295" sldId="338"/>
            <ac:spMk id="8" creationId="{0D198A18-61EB-49EC-9EA4-AD83CA1B8F1E}"/>
          </ac:spMkLst>
        </pc:spChg>
        <pc:graphicFrameChg chg="mod modGraphic">
          <ac:chgData name="Ngô Việt Hoàn" userId="fbf56a55-40aa-4209-bd12-b7fbd6813d40" providerId="ADAL" clId="{C2631881-4F39-402D-9952-15CE9C55CD36}" dt="2021-09-11T16:01:28.049" v="289" actId="2711"/>
          <ac:graphicFrameMkLst>
            <pc:docMk/>
            <pc:sldMk cId="979734295" sldId="338"/>
            <ac:graphicFrameMk id="2" creationId="{528CE4E1-CD22-4D67-A4F2-47D9486E99C6}"/>
          </ac:graphicFrameMkLst>
        </pc:graphicFrameChg>
      </pc:sldChg>
      <pc:sldChg chg="modSp add mod modAnim">
        <pc:chgData name="Ngô Việt Hoàn" userId="fbf56a55-40aa-4209-bd12-b7fbd6813d40" providerId="ADAL" clId="{C2631881-4F39-402D-9952-15CE9C55CD36}" dt="2021-09-11T16:35:36.971" v="492"/>
        <pc:sldMkLst>
          <pc:docMk/>
          <pc:sldMk cId="3179331816" sldId="339"/>
        </pc:sldMkLst>
        <pc:spChg chg="mod">
          <ac:chgData name="Ngô Việt Hoàn" userId="fbf56a55-40aa-4209-bd12-b7fbd6813d40" providerId="ADAL" clId="{C2631881-4F39-402D-9952-15CE9C55CD36}" dt="2021-09-11T16:02:32.508" v="291"/>
          <ac:spMkLst>
            <pc:docMk/>
            <pc:sldMk cId="3179331816" sldId="339"/>
            <ac:spMk id="8" creationId="{0D198A18-61EB-49EC-9EA4-AD83CA1B8F1E}"/>
          </ac:spMkLst>
        </pc:spChg>
        <pc:graphicFrameChg chg="mod modGraphic">
          <ac:chgData name="Ngô Việt Hoàn" userId="fbf56a55-40aa-4209-bd12-b7fbd6813d40" providerId="ADAL" clId="{C2631881-4F39-402D-9952-15CE9C55CD36}" dt="2021-09-11T16:02:55.266" v="296" actId="404"/>
          <ac:graphicFrameMkLst>
            <pc:docMk/>
            <pc:sldMk cId="3179331816" sldId="339"/>
            <ac:graphicFrameMk id="2" creationId="{528CE4E1-CD22-4D67-A4F2-47D9486E99C6}"/>
          </ac:graphicFrameMkLst>
        </pc:graphicFrameChg>
      </pc:sldChg>
      <pc:sldChg chg="modSp add mod modAnim">
        <pc:chgData name="Ngô Việt Hoàn" userId="fbf56a55-40aa-4209-bd12-b7fbd6813d40" providerId="ADAL" clId="{C2631881-4F39-402D-9952-15CE9C55CD36}" dt="2021-09-11T16:35:42.066" v="493"/>
        <pc:sldMkLst>
          <pc:docMk/>
          <pc:sldMk cId="297484184" sldId="340"/>
        </pc:sldMkLst>
        <pc:spChg chg="mod">
          <ac:chgData name="Ngô Việt Hoàn" userId="fbf56a55-40aa-4209-bd12-b7fbd6813d40" providerId="ADAL" clId="{C2631881-4F39-402D-9952-15CE9C55CD36}" dt="2021-09-11T16:03:19.217" v="298"/>
          <ac:spMkLst>
            <pc:docMk/>
            <pc:sldMk cId="297484184" sldId="340"/>
            <ac:spMk id="8" creationId="{0D198A18-61EB-49EC-9EA4-AD83CA1B8F1E}"/>
          </ac:spMkLst>
        </pc:spChg>
        <pc:graphicFrameChg chg="mod modGraphic">
          <ac:chgData name="Ngô Việt Hoàn" userId="fbf56a55-40aa-4209-bd12-b7fbd6813d40" providerId="ADAL" clId="{C2631881-4F39-402D-9952-15CE9C55CD36}" dt="2021-09-11T16:04:43.317" v="311" actId="14100"/>
          <ac:graphicFrameMkLst>
            <pc:docMk/>
            <pc:sldMk cId="297484184" sldId="340"/>
            <ac:graphicFrameMk id="2" creationId="{528CE4E1-CD22-4D67-A4F2-47D9486E99C6}"/>
          </ac:graphicFrameMkLst>
        </pc:graphicFrameChg>
      </pc:sldChg>
      <pc:sldChg chg="addSp delSp modSp add mod modAnim">
        <pc:chgData name="Ngô Việt Hoàn" userId="fbf56a55-40aa-4209-bd12-b7fbd6813d40" providerId="ADAL" clId="{C2631881-4F39-402D-9952-15CE9C55CD36}" dt="2021-09-11T16:35:48.190" v="494"/>
        <pc:sldMkLst>
          <pc:docMk/>
          <pc:sldMk cId="3903712961" sldId="341"/>
        </pc:sldMkLst>
        <pc:spChg chg="mod">
          <ac:chgData name="Ngô Việt Hoàn" userId="fbf56a55-40aa-4209-bd12-b7fbd6813d40" providerId="ADAL" clId="{C2631881-4F39-402D-9952-15CE9C55CD36}" dt="2021-09-11T16:05:18.205" v="314"/>
          <ac:spMkLst>
            <pc:docMk/>
            <pc:sldMk cId="3903712961" sldId="341"/>
            <ac:spMk id="8" creationId="{0D198A18-61EB-49EC-9EA4-AD83CA1B8F1E}"/>
          </ac:spMkLst>
        </pc:spChg>
        <pc:graphicFrameChg chg="del">
          <ac:chgData name="Ngô Việt Hoàn" userId="fbf56a55-40aa-4209-bd12-b7fbd6813d40" providerId="ADAL" clId="{C2631881-4F39-402D-9952-15CE9C55CD36}" dt="2021-09-11T16:05:09.213" v="313" actId="478"/>
          <ac:graphicFrameMkLst>
            <pc:docMk/>
            <pc:sldMk cId="3903712961" sldId="341"/>
            <ac:graphicFrameMk id="2" creationId="{528CE4E1-CD22-4D67-A4F2-47D9486E99C6}"/>
          </ac:graphicFrameMkLst>
        </pc:graphicFrameChg>
        <pc:graphicFrameChg chg="add mod modGraphic">
          <ac:chgData name="Ngô Việt Hoàn" userId="fbf56a55-40aa-4209-bd12-b7fbd6813d40" providerId="ADAL" clId="{C2631881-4F39-402D-9952-15CE9C55CD36}" dt="2021-09-11T16:05:54.265" v="327" actId="14734"/>
          <ac:graphicFrameMkLst>
            <pc:docMk/>
            <pc:sldMk cId="3903712961" sldId="341"/>
            <ac:graphicFrameMk id="3" creationId="{AEB818A7-0224-4B60-901E-9B628E6C237F}"/>
          </ac:graphicFrameMkLst>
        </pc:graphicFrameChg>
      </pc:sldChg>
      <pc:sldChg chg="modSp add mod modAnim">
        <pc:chgData name="Ngô Việt Hoàn" userId="fbf56a55-40aa-4209-bd12-b7fbd6813d40" providerId="ADAL" clId="{C2631881-4F39-402D-9952-15CE9C55CD36}" dt="2021-09-11T16:38:23.623" v="509"/>
        <pc:sldMkLst>
          <pc:docMk/>
          <pc:sldMk cId="3074677641" sldId="342"/>
        </pc:sldMkLst>
        <pc:spChg chg="mod">
          <ac:chgData name="Ngô Việt Hoàn" userId="fbf56a55-40aa-4209-bd12-b7fbd6813d40" providerId="ADAL" clId="{C2631881-4F39-402D-9952-15CE9C55CD36}" dt="2021-09-11T16:06:28.083" v="329"/>
          <ac:spMkLst>
            <pc:docMk/>
            <pc:sldMk cId="3074677641" sldId="342"/>
            <ac:spMk id="8" creationId="{0D198A18-61EB-49EC-9EA4-AD83CA1B8F1E}"/>
          </ac:spMkLst>
        </pc:spChg>
        <pc:graphicFrameChg chg="mod modGraphic">
          <ac:chgData name="Ngô Việt Hoàn" userId="fbf56a55-40aa-4209-bd12-b7fbd6813d40" providerId="ADAL" clId="{C2631881-4F39-402D-9952-15CE9C55CD36}" dt="2021-09-11T16:07:14.881" v="340" actId="403"/>
          <ac:graphicFrameMkLst>
            <pc:docMk/>
            <pc:sldMk cId="3074677641" sldId="342"/>
            <ac:graphicFrameMk id="3" creationId="{AEB818A7-0224-4B60-901E-9B628E6C237F}"/>
          </ac:graphicFrameMkLst>
        </pc:graphicFrameChg>
      </pc:sldChg>
      <pc:sldChg chg="modSp add mod modAnim">
        <pc:chgData name="Ngô Việt Hoàn" userId="fbf56a55-40aa-4209-bd12-b7fbd6813d40" providerId="ADAL" clId="{C2631881-4F39-402D-9952-15CE9C55CD36}" dt="2021-09-11T16:36:07.826" v="498"/>
        <pc:sldMkLst>
          <pc:docMk/>
          <pc:sldMk cId="1314000647" sldId="343"/>
        </pc:sldMkLst>
        <pc:spChg chg="mod">
          <ac:chgData name="Ngô Việt Hoàn" userId="fbf56a55-40aa-4209-bd12-b7fbd6813d40" providerId="ADAL" clId="{C2631881-4F39-402D-9952-15CE9C55CD36}" dt="2021-09-11T16:07:34.978" v="342"/>
          <ac:spMkLst>
            <pc:docMk/>
            <pc:sldMk cId="1314000647" sldId="343"/>
            <ac:spMk id="8" creationId="{0D198A18-61EB-49EC-9EA4-AD83CA1B8F1E}"/>
          </ac:spMkLst>
        </pc:spChg>
        <pc:graphicFrameChg chg="mod modGraphic">
          <ac:chgData name="Ngô Việt Hoàn" userId="fbf56a55-40aa-4209-bd12-b7fbd6813d40" providerId="ADAL" clId="{C2631881-4F39-402D-9952-15CE9C55CD36}" dt="2021-09-11T16:08:46.093" v="354" actId="255"/>
          <ac:graphicFrameMkLst>
            <pc:docMk/>
            <pc:sldMk cId="1314000647" sldId="343"/>
            <ac:graphicFrameMk id="3" creationId="{AEB818A7-0224-4B60-901E-9B628E6C237F}"/>
          </ac:graphicFrameMkLst>
        </pc:graphicFrameChg>
      </pc:sldChg>
      <pc:sldChg chg="modSp add del mod">
        <pc:chgData name="Ngô Việt Hoàn" userId="fbf56a55-40aa-4209-bd12-b7fbd6813d40" providerId="ADAL" clId="{C2631881-4F39-402D-9952-15CE9C55CD36}" dt="2021-09-11T16:10:01.972" v="358" actId="2696"/>
        <pc:sldMkLst>
          <pc:docMk/>
          <pc:sldMk cId="353576547" sldId="344"/>
        </pc:sldMkLst>
        <pc:spChg chg="mod">
          <ac:chgData name="Ngô Việt Hoàn" userId="fbf56a55-40aa-4209-bd12-b7fbd6813d40" providerId="ADAL" clId="{C2631881-4F39-402D-9952-15CE9C55CD36}" dt="2021-09-11T16:09:22.907" v="356"/>
          <ac:spMkLst>
            <pc:docMk/>
            <pc:sldMk cId="353576547" sldId="344"/>
            <ac:spMk id="3" creationId="{00000000-0000-0000-0000-000000000000}"/>
          </ac:spMkLst>
        </pc:spChg>
      </pc:sldChg>
      <pc:sldChg chg="delSp modSp add del mod modAnim">
        <pc:chgData name="Ngô Việt Hoàn" userId="fbf56a55-40aa-4209-bd12-b7fbd6813d40" providerId="ADAL" clId="{C2631881-4F39-402D-9952-15CE9C55CD36}" dt="2021-09-11T16:36:28.529" v="503"/>
        <pc:sldMkLst>
          <pc:docMk/>
          <pc:sldMk cId="1606222635" sldId="345"/>
        </pc:sldMkLst>
        <pc:spChg chg="del mod">
          <ac:chgData name="Ngô Việt Hoàn" userId="fbf56a55-40aa-4209-bd12-b7fbd6813d40" providerId="ADAL" clId="{C2631881-4F39-402D-9952-15CE9C55CD36}" dt="2021-09-11T16:13:06.086" v="363" actId="478"/>
          <ac:spMkLst>
            <pc:docMk/>
            <pc:sldMk cId="1606222635" sldId="345"/>
            <ac:spMk id="3" creationId="{00000000-0000-0000-0000-000000000000}"/>
          </ac:spMkLst>
        </pc:spChg>
        <pc:spChg chg="mod">
          <ac:chgData name="Ngô Việt Hoàn" userId="fbf56a55-40aa-4209-bd12-b7fbd6813d40" providerId="ADAL" clId="{C2631881-4F39-402D-9952-15CE9C55CD36}" dt="2021-09-11T16:15:45.405" v="380" actId="403"/>
          <ac:spMkLst>
            <pc:docMk/>
            <pc:sldMk cId="1606222635" sldId="345"/>
            <ac:spMk id="6" creationId="{2A1EF4ED-9110-464B-8B23-9C049053CE8C}"/>
          </ac:spMkLst>
        </pc:spChg>
        <pc:spChg chg="del mod">
          <ac:chgData name="Ngô Việt Hoàn" userId="fbf56a55-40aa-4209-bd12-b7fbd6813d40" providerId="ADAL" clId="{C2631881-4F39-402D-9952-15CE9C55CD36}" dt="2021-09-11T16:15:33.534" v="378" actId="478"/>
          <ac:spMkLst>
            <pc:docMk/>
            <pc:sldMk cId="1606222635" sldId="345"/>
            <ac:spMk id="8" creationId="{0D198A18-61EB-49EC-9EA4-AD83CA1B8F1E}"/>
          </ac:spMkLst>
        </pc:spChg>
      </pc:sldChg>
      <pc:sldChg chg="add del">
        <pc:chgData name="Ngô Việt Hoàn" userId="fbf56a55-40aa-4209-bd12-b7fbd6813d40" providerId="ADAL" clId="{C2631881-4F39-402D-9952-15CE9C55CD36}" dt="2021-09-11T16:15:03.701" v="372"/>
        <pc:sldMkLst>
          <pc:docMk/>
          <pc:sldMk cId="2128221444" sldId="345"/>
        </pc:sldMkLst>
      </pc:sldChg>
      <pc:sldChg chg="add ord modAnim">
        <pc:chgData name="Ngô Việt Hoàn" userId="fbf56a55-40aa-4209-bd12-b7fbd6813d40" providerId="ADAL" clId="{C2631881-4F39-402D-9952-15CE9C55CD36}" dt="2021-09-11T16:36:20.477" v="501"/>
        <pc:sldMkLst>
          <pc:docMk/>
          <pc:sldMk cId="1249986510" sldId="346"/>
        </pc:sldMkLst>
      </pc:sldChg>
      <pc:sldChg chg="modSp add mod ord modAnim">
        <pc:chgData name="Ngô Việt Hoàn" userId="fbf56a55-40aa-4209-bd12-b7fbd6813d40" providerId="ADAL" clId="{C2631881-4F39-402D-9952-15CE9C55CD36}" dt="2021-09-11T16:36:24.754" v="502"/>
        <pc:sldMkLst>
          <pc:docMk/>
          <pc:sldMk cId="2653575602" sldId="347"/>
        </pc:sldMkLst>
        <pc:spChg chg="mod">
          <ac:chgData name="Ngô Việt Hoàn" userId="fbf56a55-40aa-4209-bd12-b7fbd6813d40" providerId="ADAL" clId="{C2631881-4F39-402D-9952-15CE9C55CD36}" dt="2021-09-11T16:16:05.480" v="385" actId="1076"/>
          <ac:spMkLst>
            <pc:docMk/>
            <pc:sldMk cId="2653575602" sldId="347"/>
            <ac:spMk id="6" creationId="{2A1EF4ED-9110-464B-8B23-9C049053CE8C}"/>
          </ac:spMkLst>
        </pc:spChg>
        <pc:spChg chg="mod">
          <ac:chgData name="Ngô Việt Hoàn" userId="fbf56a55-40aa-4209-bd12-b7fbd6813d40" providerId="ADAL" clId="{C2631881-4F39-402D-9952-15CE9C55CD36}" dt="2021-09-11T16:16:28.436" v="386" actId="403"/>
          <ac:spMkLst>
            <pc:docMk/>
            <pc:sldMk cId="2653575602" sldId="347"/>
            <ac:spMk id="8" creationId="{0D198A18-61EB-49EC-9EA4-AD83CA1B8F1E}"/>
          </ac:spMkLst>
        </pc:spChg>
      </pc:sldChg>
      <pc:sldChg chg="addSp modSp add mod modAnim">
        <pc:chgData name="Ngô Việt Hoàn" userId="fbf56a55-40aa-4209-bd12-b7fbd6813d40" providerId="ADAL" clId="{C2631881-4F39-402D-9952-15CE9C55CD36}" dt="2021-09-11T16:36:33.232" v="504"/>
        <pc:sldMkLst>
          <pc:docMk/>
          <pc:sldMk cId="1413873651" sldId="348"/>
        </pc:sldMkLst>
        <pc:spChg chg="mod">
          <ac:chgData name="Ngô Việt Hoàn" userId="fbf56a55-40aa-4209-bd12-b7fbd6813d40" providerId="ADAL" clId="{C2631881-4F39-402D-9952-15CE9C55CD36}" dt="2021-09-11T16:17:38.224" v="402" actId="1076"/>
          <ac:spMkLst>
            <pc:docMk/>
            <pc:sldMk cId="1413873651" sldId="348"/>
            <ac:spMk id="6" creationId="{2A1EF4ED-9110-464B-8B23-9C049053CE8C}"/>
          </ac:spMkLst>
        </pc:spChg>
        <pc:spChg chg="add mod">
          <ac:chgData name="Ngô Việt Hoàn" userId="fbf56a55-40aa-4209-bd12-b7fbd6813d40" providerId="ADAL" clId="{C2631881-4F39-402D-9952-15CE9C55CD36}" dt="2021-09-11T16:18:24.632" v="403" actId="207"/>
          <ac:spMkLst>
            <pc:docMk/>
            <pc:sldMk cId="1413873651" sldId="348"/>
            <ac:spMk id="7" creationId="{2B1B1A04-4E2C-4EFC-A5DF-FCBCA91225F8}"/>
          </ac:spMkLst>
        </pc:spChg>
        <pc:spChg chg="mod">
          <ac:chgData name="Ngô Việt Hoàn" userId="fbf56a55-40aa-4209-bd12-b7fbd6813d40" providerId="ADAL" clId="{C2631881-4F39-402D-9952-15CE9C55CD36}" dt="2021-09-11T16:16:55.966" v="390" actId="1076"/>
          <ac:spMkLst>
            <pc:docMk/>
            <pc:sldMk cId="1413873651" sldId="348"/>
            <ac:spMk id="8" creationId="{0D198A18-61EB-49EC-9EA4-AD83CA1B8F1E}"/>
          </ac:spMkLst>
        </pc:spChg>
      </pc:sldChg>
      <pc:sldChg chg="delSp modSp add mod modAnim">
        <pc:chgData name="Ngô Việt Hoàn" userId="fbf56a55-40aa-4209-bd12-b7fbd6813d40" providerId="ADAL" clId="{C2631881-4F39-402D-9952-15CE9C55CD36}" dt="2021-09-11T16:36:38.043" v="505"/>
        <pc:sldMkLst>
          <pc:docMk/>
          <pc:sldMk cId="156908288" sldId="349"/>
        </pc:sldMkLst>
        <pc:spChg chg="mod">
          <ac:chgData name="Ngô Việt Hoàn" userId="fbf56a55-40aa-4209-bd12-b7fbd6813d40" providerId="ADAL" clId="{C2631881-4F39-402D-9952-15CE9C55CD36}" dt="2021-09-11T16:19:04.517" v="412" actId="113"/>
          <ac:spMkLst>
            <pc:docMk/>
            <pc:sldMk cId="156908288" sldId="349"/>
            <ac:spMk id="6" creationId="{2A1EF4ED-9110-464B-8B23-9C049053CE8C}"/>
          </ac:spMkLst>
        </pc:spChg>
        <pc:spChg chg="mod">
          <ac:chgData name="Ngô Việt Hoàn" userId="fbf56a55-40aa-4209-bd12-b7fbd6813d40" providerId="ADAL" clId="{C2631881-4F39-402D-9952-15CE9C55CD36}" dt="2021-09-11T16:18:50.682" v="408" actId="1076"/>
          <ac:spMkLst>
            <pc:docMk/>
            <pc:sldMk cId="156908288" sldId="349"/>
            <ac:spMk id="7" creationId="{2B1B1A04-4E2C-4EFC-A5DF-FCBCA91225F8}"/>
          </ac:spMkLst>
        </pc:spChg>
        <pc:spChg chg="del">
          <ac:chgData name="Ngô Việt Hoàn" userId="fbf56a55-40aa-4209-bd12-b7fbd6813d40" providerId="ADAL" clId="{C2631881-4F39-402D-9952-15CE9C55CD36}" dt="2021-09-11T16:18:37.588" v="405" actId="478"/>
          <ac:spMkLst>
            <pc:docMk/>
            <pc:sldMk cId="156908288" sldId="349"/>
            <ac:spMk id="8" creationId="{0D198A18-61EB-49EC-9EA4-AD83CA1B8F1E}"/>
          </ac:spMkLst>
        </pc:spChg>
      </pc:sldChg>
      <pc:sldChg chg="delSp modSp add mod modAnim">
        <pc:chgData name="Ngô Việt Hoàn" userId="fbf56a55-40aa-4209-bd12-b7fbd6813d40" providerId="ADAL" clId="{C2631881-4F39-402D-9952-15CE9C55CD36}" dt="2021-09-11T16:36:42.920" v="506"/>
        <pc:sldMkLst>
          <pc:docMk/>
          <pc:sldMk cId="2888642086" sldId="350"/>
        </pc:sldMkLst>
        <pc:spChg chg="mod">
          <ac:chgData name="Ngô Việt Hoàn" userId="fbf56a55-40aa-4209-bd12-b7fbd6813d40" providerId="ADAL" clId="{C2631881-4F39-402D-9952-15CE9C55CD36}" dt="2021-09-11T16:19:34.237" v="415" actId="113"/>
          <ac:spMkLst>
            <pc:docMk/>
            <pc:sldMk cId="2888642086" sldId="350"/>
            <ac:spMk id="6" creationId="{2A1EF4ED-9110-464B-8B23-9C049053CE8C}"/>
          </ac:spMkLst>
        </pc:spChg>
        <pc:spChg chg="del">
          <ac:chgData name="Ngô Việt Hoàn" userId="fbf56a55-40aa-4209-bd12-b7fbd6813d40" providerId="ADAL" clId="{C2631881-4F39-402D-9952-15CE9C55CD36}" dt="2021-09-11T16:19:37.670" v="416" actId="478"/>
          <ac:spMkLst>
            <pc:docMk/>
            <pc:sldMk cId="2888642086" sldId="350"/>
            <ac:spMk id="7" creationId="{2B1B1A04-4E2C-4EFC-A5DF-FCBCA91225F8}"/>
          </ac:spMkLst>
        </pc:spChg>
      </pc:sldChg>
      <pc:sldChg chg="addSp delSp modSp add mod modAnim">
        <pc:chgData name="Ngô Việt Hoàn" userId="fbf56a55-40aa-4209-bd12-b7fbd6813d40" providerId="ADAL" clId="{C2631881-4F39-402D-9952-15CE9C55CD36}" dt="2021-09-11T16:36:49.684" v="507"/>
        <pc:sldMkLst>
          <pc:docMk/>
          <pc:sldMk cId="3147495015" sldId="351"/>
        </pc:sldMkLst>
        <pc:spChg chg="add del mod">
          <ac:chgData name="Ngô Việt Hoàn" userId="fbf56a55-40aa-4209-bd12-b7fbd6813d40" providerId="ADAL" clId="{C2631881-4F39-402D-9952-15CE9C55CD36}" dt="2021-09-11T16:21:23.757" v="431" actId="478"/>
          <ac:spMkLst>
            <pc:docMk/>
            <pc:sldMk cId="3147495015" sldId="351"/>
            <ac:spMk id="2" creationId="{4EEFB558-E822-4B97-B098-8CF7E9C62E56}"/>
          </ac:spMkLst>
        </pc:spChg>
        <pc:spChg chg="mod">
          <ac:chgData name="Ngô Việt Hoàn" userId="fbf56a55-40aa-4209-bd12-b7fbd6813d40" providerId="ADAL" clId="{C2631881-4F39-402D-9952-15CE9C55CD36}" dt="2021-09-11T16:22:20.848" v="442" actId="1076"/>
          <ac:spMkLst>
            <pc:docMk/>
            <pc:sldMk cId="3147495015" sldId="351"/>
            <ac:spMk id="6" creationId="{2A1EF4ED-9110-464B-8B23-9C049053CE8C}"/>
          </ac:spMkLst>
        </pc:spChg>
        <pc:picChg chg="mod">
          <ac:chgData name="Ngô Việt Hoàn" userId="fbf56a55-40aa-4209-bd12-b7fbd6813d40" providerId="ADAL" clId="{C2631881-4F39-402D-9952-15CE9C55CD36}" dt="2021-09-11T16:22:37.158" v="443" actId="13822"/>
          <ac:picMkLst>
            <pc:docMk/>
            <pc:sldMk cId="3147495015" sldId="351"/>
            <ac:picMk id="4" creationId="{00000000-0000-0000-0000-000000000000}"/>
          </ac:picMkLst>
        </pc:picChg>
      </pc:sldChg>
      <pc:sldMasterChg chg="del delSldLayout">
        <pc:chgData name="Ngô Việt Hoàn" userId="fbf56a55-40aa-4209-bd12-b7fbd6813d40" providerId="ADAL" clId="{C2631881-4F39-402D-9952-15CE9C55CD36}" dt="2021-09-11T14:06:30.380" v="7" actId="2696"/>
        <pc:sldMasterMkLst>
          <pc:docMk/>
          <pc:sldMasterMk cId="2162374044" sldId="2147483660"/>
        </pc:sldMasterMkLst>
        <pc:sldLayoutChg chg="del">
          <pc:chgData name="Ngô Việt Hoàn" userId="fbf56a55-40aa-4209-bd12-b7fbd6813d40" providerId="ADAL" clId="{C2631881-4F39-402D-9952-15CE9C55CD36}" dt="2021-09-11T14:06:30.380" v="7" actId="2696"/>
          <pc:sldLayoutMkLst>
            <pc:docMk/>
            <pc:sldMasterMk cId="2162374044" sldId="2147483660"/>
            <pc:sldLayoutMk cId="3639911596" sldId="2147483661"/>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3723651478" sldId="2147483662"/>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3651111120" sldId="2147483663"/>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2204837436" sldId="2147483664"/>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2990630140" sldId="2147483665"/>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929118950" sldId="2147483666"/>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2459007608" sldId="2147483667"/>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3893620377" sldId="2147483668"/>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1986483628" sldId="2147483669"/>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1505538957" sldId="2147483670"/>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3670170891"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7B751-ADC1-45E0-AA2A-9801A00684BF}" type="doc">
      <dgm:prSet loTypeId="urn:microsoft.com/office/officeart/2005/8/layout/hList6" loCatId="list" qsTypeId="urn:microsoft.com/office/officeart/2005/8/quickstyle/simple1" qsCatId="simple" csTypeId="urn:microsoft.com/office/officeart/2005/8/colors/colorful1#2" csCatId="colorful" phldr="1"/>
      <dgm:spPr/>
      <dgm:t>
        <a:bodyPr/>
        <a:lstStyle/>
        <a:p>
          <a:endParaRPr lang="en-US"/>
        </a:p>
      </dgm:t>
    </dgm:pt>
    <dgm:pt modelId="{3DF7B2C3-7704-4FA4-8F7F-68C7430C82BD}">
      <dgm:prSet phldrT="[Text]" custT="1"/>
      <dgm:spPr>
        <a:solidFill>
          <a:schemeClr val="accent4">
            <a:lumMod val="40000"/>
            <a:lumOff val="60000"/>
          </a:schemeClr>
        </a:solidFill>
      </dgm:spPr>
      <dgm:t>
        <a:bodyPr/>
        <a:lstStyle/>
        <a:p>
          <a:r>
            <a:rPr lang="en-US" sz="4000" dirty="0" err="1">
              <a:solidFill>
                <a:schemeClr val="accent1">
                  <a:lumMod val="50000"/>
                </a:schemeClr>
              </a:solidFill>
              <a:latin typeface="Times New Roman" pitchFamily="18" charset="0"/>
              <a:cs typeface="Times New Roman" pitchFamily="18" charset="0"/>
            </a:rPr>
            <a:t>Dạy</a:t>
          </a:r>
          <a:r>
            <a:rPr lang="en-US" sz="4000" dirty="0">
              <a:solidFill>
                <a:schemeClr val="accent1">
                  <a:lumMod val="50000"/>
                </a:schemeClr>
              </a:solidFill>
              <a:latin typeface="Times New Roman" pitchFamily="18" charset="0"/>
              <a:cs typeface="Times New Roman" pitchFamily="18" charset="0"/>
            </a:rPr>
            <a:t> </a:t>
          </a:r>
          <a:r>
            <a:rPr lang="en-US" sz="4000" dirty="0" err="1">
              <a:solidFill>
                <a:schemeClr val="accent1">
                  <a:lumMod val="50000"/>
                </a:schemeClr>
              </a:solidFill>
              <a:latin typeface="Times New Roman" pitchFamily="18" charset="0"/>
              <a:cs typeface="Times New Roman" pitchFamily="18" charset="0"/>
            </a:rPr>
            <a:t>học</a:t>
          </a:r>
          <a:r>
            <a:rPr lang="en-US" sz="4000" dirty="0">
              <a:solidFill>
                <a:schemeClr val="accent1">
                  <a:lumMod val="50000"/>
                </a:schemeClr>
              </a:solidFill>
              <a:latin typeface="Times New Roman" pitchFamily="18" charset="0"/>
              <a:cs typeface="Times New Roman" pitchFamily="18" charset="0"/>
            </a:rPr>
            <a:t> </a:t>
          </a:r>
          <a:r>
            <a:rPr lang="en-US" sz="4000" dirty="0" err="1">
              <a:solidFill>
                <a:schemeClr val="accent1">
                  <a:lumMod val="50000"/>
                </a:schemeClr>
              </a:solidFill>
              <a:latin typeface="Times New Roman" pitchFamily="18" charset="0"/>
              <a:cs typeface="Times New Roman" pitchFamily="18" charset="0"/>
            </a:rPr>
            <a:t>cá</a:t>
          </a:r>
          <a:r>
            <a:rPr lang="en-US" sz="4000" dirty="0">
              <a:solidFill>
                <a:schemeClr val="accent1">
                  <a:lumMod val="50000"/>
                </a:schemeClr>
              </a:solidFill>
              <a:latin typeface="Times New Roman" pitchFamily="18" charset="0"/>
              <a:cs typeface="Times New Roman" pitchFamily="18" charset="0"/>
            </a:rPr>
            <a:t> </a:t>
          </a:r>
          <a:r>
            <a:rPr lang="en-US" sz="4000" dirty="0" err="1">
              <a:solidFill>
                <a:schemeClr val="accent1">
                  <a:lumMod val="50000"/>
                </a:schemeClr>
              </a:solidFill>
              <a:latin typeface="Times New Roman" pitchFamily="18" charset="0"/>
              <a:cs typeface="Times New Roman" pitchFamily="18" charset="0"/>
            </a:rPr>
            <a:t>nhân</a:t>
          </a:r>
          <a:endParaRPr lang="en-US" sz="4000" dirty="0">
            <a:solidFill>
              <a:schemeClr val="accent1">
                <a:lumMod val="50000"/>
              </a:schemeClr>
            </a:solidFill>
            <a:latin typeface="Times New Roman" pitchFamily="18" charset="0"/>
            <a:cs typeface="Times New Roman" pitchFamily="18" charset="0"/>
          </a:endParaRPr>
        </a:p>
      </dgm:t>
    </dgm:pt>
    <dgm:pt modelId="{3F18EB18-1492-4A39-9B69-5B3F38934161}" type="parTrans" cxnId="{880328B2-775D-42A8-8D88-B934F74B7F92}">
      <dgm:prSet/>
      <dgm:spPr/>
      <dgm:t>
        <a:bodyPr/>
        <a:lstStyle/>
        <a:p>
          <a:endParaRPr lang="en-US">
            <a:solidFill>
              <a:schemeClr val="accent1">
                <a:lumMod val="50000"/>
              </a:schemeClr>
            </a:solidFill>
          </a:endParaRPr>
        </a:p>
      </dgm:t>
    </dgm:pt>
    <dgm:pt modelId="{C52B60B6-06EA-4C51-8E1B-0286D2986DBA}" type="sibTrans" cxnId="{880328B2-775D-42A8-8D88-B934F74B7F92}">
      <dgm:prSet/>
      <dgm:spPr/>
      <dgm:t>
        <a:bodyPr/>
        <a:lstStyle/>
        <a:p>
          <a:endParaRPr lang="en-US">
            <a:solidFill>
              <a:schemeClr val="accent1">
                <a:lumMod val="50000"/>
              </a:schemeClr>
            </a:solidFill>
          </a:endParaRPr>
        </a:p>
      </dgm:t>
    </dgm:pt>
    <dgm:pt modelId="{9C334564-5616-45F6-A015-C48FF9CCE75A}">
      <dgm:prSet phldrT="[Text]" custT="1"/>
      <dgm:spPr>
        <a:solidFill>
          <a:schemeClr val="accent1">
            <a:lumMod val="60000"/>
            <a:lumOff val="40000"/>
          </a:schemeClr>
        </a:solidFill>
      </dgm:spPr>
      <dgm:t>
        <a:bodyPr/>
        <a:lstStyle/>
        <a:p>
          <a:r>
            <a:rPr lang="en-US" sz="4000" dirty="0" err="1">
              <a:solidFill>
                <a:schemeClr val="accent1">
                  <a:lumMod val="50000"/>
                </a:schemeClr>
              </a:solidFill>
              <a:latin typeface="Times New Roman" pitchFamily="18" charset="0"/>
              <a:cs typeface="Times New Roman" pitchFamily="18" charset="0"/>
            </a:rPr>
            <a:t>Dạy</a:t>
          </a:r>
          <a:r>
            <a:rPr lang="en-US" sz="4000" dirty="0">
              <a:solidFill>
                <a:schemeClr val="accent1">
                  <a:lumMod val="50000"/>
                </a:schemeClr>
              </a:solidFill>
              <a:latin typeface="Times New Roman" pitchFamily="18" charset="0"/>
              <a:cs typeface="Times New Roman" pitchFamily="18" charset="0"/>
            </a:rPr>
            <a:t> </a:t>
          </a:r>
          <a:r>
            <a:rPr lang="en-US" sz="4000" dirty="0" err="1">
              <a:solidFill>
                <a:schemeClr val="accent1">
                  <a:lumMod val="50000"/>
                </a:schemeClr>
              </a:solidFill>
              <a:latin typeface="Times New Roman" pitchFamily="18" charset="0"/>
              <a:cs typeface="Times New Roman" pitchFamily="18" charset="0"/>
            </a:rPr>
            <a:t>học</a:t>
          </a:r>
          <a:r>
            <a:rPr lang="en-US" sz="4000" dirty="0">
              <a:solidFill>
                <a:schemeClr val="accent1">
                  <a:lumMod val="50000"/>
                </a:schemeClr>
              </a:solidFill>
              <a:latin typeface="Times New Roman" pitchFamily="18" charset="0"/>
              <a:cs typeface="Times New Roman" pitchFamily="18" charset="0"/>
            </a:rPr>
            <a:t> </a:t>
          </a:r>
          <a:r>
            <a:rPr lang="en-US" sz="4000" dirty="0" err="1">
              <a:solidFill>
                <a:schemeClr val="accent1">
                  <a:lumMod val="50000"/>
                </a:schemeClr>
              </a:solidFill>
              <a:latin typeface="Times New Roman" pitchFamily="18" charset="0"/>
              <a:cs typeface="Times New Roman" pitchFamily="18" charset="0"/>
            </a:rPr>
            <a:t>theo</a:t>
          </a:r>
          <a:r>
            <a:rPr lang="en-US" sz="4000" dirty="0">
              <a:solidFill>
                <a:schemeClr val="accent1">
                  <a:lumMod val="50000"/>
                </a:schemeClr>
              </a:solidFill>
              <a:latin typeface="Times New Roman" pitchFamily="18" charset="0"/>
              <a:cs typeface="Times New Roman" pitchFamily="18" charset="0"/>
            </a:rPr>
            <a:t> </a:t>
          </a:r>
          <a:r>
            <a:rPr lang="en-US" sz="4000" dirty="0" err="1">
              <a:solidFill>
                <a:schemeClr val="accent1">
                  <a:lumMod val="50000"/>
                </a:schemeClr>
              </a:solidFill>
              <a:latin typeface="Times New Roman" pitchFamily="18" charset="0"/>
              <a:cs typeface="Times New Roman" pitchFamily="18" charset="0"/>
            </a:rPr>
            <a:t>nhóm</a:t>
          </a:r>
          <a:r>
            <a:rPr lang="en-US" sz="4000" dirty="0">
              <a:solidFill>
                <a:schemeClr val="accent1">
                  <a:lumMod val="50000"/>
                </a:schemeClr>
              </a:solidFill>
              <a:latin typeface="Times New Roman" pitchFamily="18" charset="0"/>
              <a:cs typeface="Times New Roman" pitchFamily="18" charset="0"/>
            </a:rPr>
            <a:t> </a:t>
          </a:r>
        </a:p>
      </dgm:t>
    </dgm:pt>
    <dgm:pt modelId="{D2AF6ED8-EB51-4760-B125-561738A62AF7}" type="parTrans" cxnId="{DAD88360-B69D-4E63-AD70-91DCE77FCCBE}">
      <dgm:prSet/>
      <dgm:spPr/>
      <dgm:t>
        <a:bodyPr/>
        <a:lstStyle/>
        <a:p>
          <a:endParaRPr lang="en-US">
            <a:solidFill>
              <a:schemeClr val="accent1">
                <a:lumMod val="50000"/>
              </a:schemeClr>
            </a:solidFill>
          </a:endParaRPr>
        </a:p>
      </dgm:t>
    </dgm:pt>
    <dgm:pt modelId="{5C9E7DCD-A10F-4D56-BF81-DC92926E1512}" type="sibTrans" cxnId="{DAD88360-B69D-4E63-AD70-91DCE77FCCBE}">
      <dgm:prSet/>
      <dgm:spPr/>
      <dgm:t>
        <a:bodyPr/>
        <a:lstStyle/>
        <a:p>
          <a:endParaRPr lang="en-US">
            <a:solidFill>
              <a:schemeClr val="accent1">
                <a:lumMod val="50000"/>
              </a:schemeClr>
            </a:solidFill>
          </a:endParaRPr>
        </a:p>
      </dgm:t>
    </dgm:pt>
    <dgm:pt modelId="{ABC5958D-9839-423E-9392-91E962213162}">
      <dgm:prSet phldrT="[Text]" custT="1"/>
      <dgm:spPr>
        <a:solidFill>
          <a:schemeClr val="accent4">
            <a:lumMod val="40000"/>
            <a:lumOff val="60000"/>
          </a:schemeClr>
        </a:solidFill>
      </dgm:spPr>
      <dgm:t>
        <a:bodyPr/>
        <a:lstStyle/>
        <a:p>
          <a:r>
            <a:rPr lang="en-US" sz="4000" dirty="0" err="1">
              <a:solidFill>
                <a:schemeClr val="accent1">
                  <a:lumMod val="50000"/>
                </a:schemeClr>
              </a:solidFill>
              <a:latin typeface="Times New Roman" pitchFamily="18" charset="0"/>
              <a:cs typeface="Times New Roman" pitchFamily="18" charset="0"/>
            </a:rPr>
            <a:t>Dạy</a:t>
          </a:r>
          <a:r>
            <a:rPr lang="en-US" sz="4000" dirty="0">
              <a:solidFill>
                <a:schemeClr val="accent1">
                  <a:lumMod val="50000"/>
                </a:schemeClr>
              </a:solidFill>
              <a:latin typeface="Times New Roman" pitchFamily="18" charset="0"/>
              <a:cs typeface="Times New Roman" pitchFamily="18" charset="0"/>
            </a:rPr>
            <a:t> </a:t>
          </a:r>
          <a:r>
            <a:rPr lang="en-US" sz="4000" dirty="0" err="1">
              <a:solidFill>
                <a:schemeClr val="accent1">
                  <a:lumMod val="50000"/>
                </a:schemeClr>
              </a:solidFill>
              <a:latin typeface="Times New Roman" pitchFamily="18" charset="0"/>
              <a:cs typeface="Times New Roman" pitchFamily="18" charset="0"/>
            </a:rPr>
            <a:t>học</a:t>
          </a:r>
          <a:r>
            <a:rPr lang="en-US" sz="4000" dirty="0">
              <a:solidFill>
                <a:schemeClr val="accent1">
                  <a:lumMod val="50000"/>
                </a:schemeClr>
              </a:solidFill>
              <a:latin typeface="Times New Roman" pitchFamily="18" charset="0"/>
              <a:cs typeface="Times New Roman" pitchFamily="18" charset="0"/>
            </a:rPr>
            <a:t> </a:t>
          </a:r>
          <a:r>
            <a:rPr lang="en-US" sz="4000" dirty="0" err="1">
              <a:solidFill>
                <a:schemeClr val="accent1">
                  <a:lumMod val="50000"/>
                </a:schemeClr>
              </a:solidFill>
              <a:latin typeface="Times New Roman" pitchFamily="18" charset="0"/>
              <a:cs typeface="Times New Roman" pitchFamily="18" charset="0"/>
            </a:rPr>
            <a:t>theo</a:t>
          </a:r>
          <a:r>
            <a:rPr lang="en-US" sz="4000" dirty="0">
              <a:solidFill>
                <a:schemeClr val="accent1">
                  <a:lumMod val="50000"/>
                </a:schemeClr>
              </a:solidFill>
              <a:latin typeface="Times New Roman" pitchFamily="18" charset="0"/>
              <a:cs typeface="Times New Roman" pitchFamily="18" charset="0"/>
            </a:rPr>
            <a:t> </a:t>
          </a:r>
          <a:r>
            <a:rPr lang="en-US" sz="4000" dirty="0" err="1">
              <a:solidFill>
                <a:schemeClr val="accent1">
                  <a:lumMod val="50000"/>
                </a:schemeClr>
              </a:solidFill>
              <a:latin typeface="Times New Roman" pitchFamily="18" charset="0"/>
              <a:cs typeface="Times New Roman" pitchFamily="18" charset="0"/>
            </a:rPr>
            <a:t>lớp</a:t>
          </a:r>
          <a:endParaRPr lang="en-US" sz="4000" dirty="0">
            <a:solidFill>
              <a:schemeClr val="accent1">
                <a:lumMod val="50000"/>
              </a:schemeClr>
            </a:solidFill>
            <a:latin typeface="Times New Roman" pitchFamily="18" charset="0"/>
            <a:cs typeface="Times New Roman" pitchFamily="18" charset="0"/>
          </a:endParaRPr>
        </a:p>
      </dgm:t>
    </dgm:pt>
    <dgm:pt modelId="{DF3775B9-ECD7-45AB-902E-7FCA96538541}" type="parTrans" cxnId="{8BEF339F-B2F5-43E0-914A-15E7FF3033A2}">
      <dgm:prSet/>
      <dgm:spPr/>
      <dgm:t>
        <a:bodyPr/>
        <a:lstStyle/>
        <a:p>
          <a:endParaRPr lang="en-US">
            <a:solidFill>
              <a:schemeClr val="accent1">
                <a:lumMod val="50000"/>
              </a:schemeClr>
            </a:solidFill>
          </a:endParaRPr>
        </a:p>
      </dgm:t>
    </dgm:pt>
    <dgm:pt modelId="{4DC810C6-C95C-4DEB-97D8-D6830F0F8ACA}" type="sibTrans" cxnId="{8BEF339F-B2F5-43E0-914A-15E7FF3033A2}">
      <dgm:prSet/>
      <dgm:spPr/>
      <dgm:t>
        <a:bodyPr/>
        <a:lstStyle/>
        <a:p>
          <a:endParaRPr lang="en-US">
            <a:solidFill>
              <a:schemeClr val="accent1">
                <a:lumMod val="50000"/>
              </a:schemeClr>
            </a:solidFill>
          </a:endParaRPr>
        </a:p>
      </dgm:t>
    </dgm:pt>
    <dgm:pt modelId="{BC42DEA9-EF72-4A52-AEC3-ED648AC375A9}" type="pres">
      <dgm:prSet presAssocID="{3B17B751-ADC1-45E0-AA2A-9801A00684BF}" presName="Name0" presStyleCnt="0">
        <dgm:presLayoutVars>
          <dgm:dir/>
          <dgm:resizeHandles val="exact"/>
        </dgm:presLayoutVars>
      </dgm:prSet>
      <dgm:spPr/>
    </dgm:pt>
    <dgm:pt modelId="{9085CB0A-2256-4D0A-A7D0-2E6EA925C44B}" type="pres">
      <dgm:prSet presAssocID="{3DF7B2C3-7704-4FA4-8F7F-68C7430C82BD}" presName="node" presStyleLbl="node1" presStyleIdx="0" presStyleCnt="3" custAng="0" custLinFactNeighborX="3">
        <dgm:presLayoutVars>
          <dgm:bulletEnabled val="1"/>
        </dgm:presLayoutVars>
      </dgm:prSet>
      <dgm:spPr/>
    </dgm:pt>
    <dgm:pt modelId="{192BF8AB-85E2-4D36-81D7-963302A1208D}" type="pres">
      <dgm:prSet presAssocID="{C52B60B6-06EA-4C51-8E1B-0286D2986DBA}" presName="sibTrans" presStyleCnt="0"/>
      <dgm:spPr/>
    </dgm:pt>
    <dgm:pt modelId="{D0AF3992-8F9B-4AC6-9CF2-A01E8475BF98}" type="pres">
      <dgm:prSet presAssocID="{9C334564-5616-45F6-A015-C48FF9CCE75A}" presName="node" presStyleLbl="node1" presStyleIdx="1" presStyleCnt="3" custLinFactNeighborX="1">
        <dgm:presLayoutVars>
          <dgm:bulletEnabled val="1"/>
        </dgm:presLayoutVars>
      </dgm:prSet>
      <dgm:spPr/>
    </dgm:pt>
    <dgm:pt modelId="{226B475C-133F-468E-840A-2A0677E050CB}" type="pres">
      <dgm:prSet presAssocID="{5C9E7DCD-A10F-4D56-BF81-DC92926E1512}" presName="sibTrans" presStyleCnt="0"/>
      <dgm:spPr/>
    </dgm:pt>
    <dgm:pt modelId="{52C6C933-4E0C-4376-8B67-F7A70D040103}" type="pres">
      <dgm:prSet presAssocID="{ABC5958D-9839-423E-9392-91E962213162}" presName="node" presStyleLbl="node1" presStyleIdx="2" presStyleCnt="3" custLinFactNeighborX="1">
        <dgm:presLayoutVars>
          <dgm:bulletEnabled val="1"/>
        </dgm:presLayoutVars>
      </dgm:prSet>
      <dgm:spPr/>
    </dgm:pt>
  </dgm:ptLst>
  <dgm:cxnLst>
    <dgm:cxn modelId="{6CA46540-065E-4078-84C6-21ACB99EA1BD}" type="presOf" srcId="{3DF7B2C3-7704-4FA4-8F7F-68C7430C82BD}" destId="{9085CB0A-2256-4D0A-A7D0-2E6EA925C44B}" srcOrd="0" destOrd="0" presId="urn:microsoft.com/office/officeart/2005/8/layout/hList6"/>
    <dgm:cxn modelId="{DAD88360-B69D-4E63-AD70-91DCE77FCCBE}" srcId="{3B17B751-ADC1-45E0-AA2A-9801A00684BF}" destId="{9C334564-5616-45F6-A015-C48FF9CCE75A}" srcOrd="1" destOrd="0" parTransId="{D2AF6ED8-EB51-4760-B125-561738A62AF7}" sibTransId="{5C9E7DCD-A10F-4D56-BF81-DC92926E1512}"/>
    <dgm:cxn modelId="{4618C298-05FC-411E-ABAF-8075FA18D64E}" type="presOf" srcId="{3B17B751-ADC1-45E0-AA2A-9801A00684BF}" destId="{BC42DEA9-EF72-4A52-AEC3-ED648AC375A9}" srcOrd="0" destOrd="0" presId="urn:microsoft.com/office/officeart/2005/8/layout/hList6"/>
    <dgm:cxn modelId="{8BEF339F-B2F5-43E0-914A-15E7FF3033A2}" srcId="{3B17B751-ADC1-45E0-AA2A-9801A00684BF}" destId="{ABC5958D-9839-423E-9392-91E962213162}" srcOrd="2" destOrd="0" parTransId="{DF3775B9-ECD7-45AB-902E-7FCA96538541}" sibTransId="{4DC810C6-C95C-4DEB-97D8-D6830F0F8ACA}"/>
    <dgm:cxn modelId="{8FFAA8AB-59EF-4A00-B627-30B5CEE5BF74}" type="presOf" srcId="{9C334564-5616-45F6-A015-C48FF9CCE75A}" destId="{D0AF3992-8F9B-4AC6-9CF2-A01E8475BF98}" srcOrd="0" destOrd="0" presId="urn:microsoft.com/office/officeart/2005/8/layout/hList6"/>
    <dgm:cxn modelId="{880328B2-775D-42A8-8D88-B934F74B7F92}" srcId="{3B17B751-ADC1-45E0-AA2A-9801A00684BF}" destId="{3DF7B2C3-7704-4FA4-8F7F-68C7430C82BD}" srcOrd="0" destOrd="0" parTransId="{3F18EB18-1492-4A39-9B69-5B3F38934161}" sibTransId="{C52B60B6-06EA-4C51-8E1B-0286D2986DBA}"/>
    <dgm:cxn modelId="{5E5D67DF-8B8C-4615-981A-79007BD869A9}" type="presOf" srcId="{ABC5958D-9839-423E-9392-91E962213162}" destId="{52C6C933-4E0C-4376-8B67-F7A70D040103}" srcOrd="0" destOrd="0" presId="urn:microsoft.com/office/officeart/2005/8/layout/hList6"/>
    <dgm:cxn modelId="{AF3912B9-D7DA-48D1-A3DE-32D3C27282B8}" type="presParOf" srcId="{BC42DEA9-EF72-4A52-AEC3-ED648AC375A9}" destId="{9085CB0A-2256-4D0A-A7D0-2E6EA925C44B}" srcOrd="0" destOrd="0" presId="urn:microsoft.com/office/officeart/2005/8/layout/hList6"/>
    <dgm:cxn modelId="{A84DE34D-4A01-4597-8ECD-1159B5190CF4}" type="presParOf" srcId="{BC42DEA9-EF72-4A52-AEC3-ED648AC375A9}" destId="{192BF8AB-85E2-4D36-81D7-963302A1208D}" srcOrd="1" destOrd="0" presId="urn:microsoft.com/office/officeart/2005/8/layout/hList6"/>
    <dgm:cxn modelId="{2A957E44-6279-4AA3-A66E-FCE430C5BE07}" type="presParOf" srcId="{BC42DEA9-EF72-4A52-AEC3-ED648AC375A9}" destId="{D0AF3992-8F9B-4AC6-9CF2-A01E8475BF98}" srcOrd="2" destOrd="0" presId="urn:microsoft.com/office/officeart/2005/8/layout/hList6"/>
    <dgm:cxn modelId="{86A39637-B36B-43C7-90C0-4D2B5A79870E}" type="presParOf" srcId="{BC42DEA9-EF72-4A52-AEC3-ED648AC375A9}" destId="{226B475C-133F-468E-840A-2A0677E050CB}" srcOrd="3" destOrd="0" presId="urn:microsoft.com/office/officeart/2005/8/layout/hList6"/>
    <dgm:cxn modelId="{D890BE42-4195-4E14-AB7E-15160233863C}" type="presParOf" srcId="{BC42DEA9-EF72-4A52-AEC3-ED648AC375A9}" destId="{52C6C933-4E0C-4376-8B67-F7A70D04010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7B751-ADC1-45E0-AA2A-9801A00684BF}" type="doc">
      <dgm:prSet loTypeId="urn:microsoft.com/office/officeart/2005/8/layout/hList6" loCatId="list" qsTypeId="urn:microsoft.com/office/officeart/2005/8/quickstyle/simple1" qsCatId="simple" csTypeId="urn:microsoft.com/office/officeart/2005/8/colors/colorful1#2" csCatId="colorful" phldr="1"/>
      <dgm:spPr/>
      <dgm:t>
        <a:bodyPr/>
        <a:lstStyle/>
        <a:p>
          <a:endParaRPr lang="en-US"/>
        </a:p>
      </dgm:t>
    </dgm:pt>
    <dgm:pt modelId="{3DF7B2C3-7704-4FA4-8F7F-68C7430C82BD}">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2200" b="0" dirty="0">
              <a:solidFill>
                <a:schemeClr val="tx1"/>
              </a:solidFill>
              <a:latin typeface="Times New Roman" pitchFamily="18" charset="0"/>
              <a:cs typeface="Times New Roman" pitchFamily="18" charset="0"/>
            </a:rPr>
            <a:t>1.  </a:t>
          </a:r>
          <a:r>
            <a:rPr lang="en-US" sz="2200" b="0" dirty="0" err="1">
              <a:solidFill>
                <a:schemeClr val="tx1"/>
              </a:solidFill>
              <a:latin typeface="Times New Roman" pitchFamily="18" charset="0"/>
              <a:cs typeface="Times New Roman" pitchFamily="18" charset="0"/>
            </a:rPr>
            <a:t>Các</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trường</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sư</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phạm</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các</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khoa</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GDTC</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tại</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trường</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Đai</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học</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cần</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bổ</a:t>
          </a:r>
          <a:r>
            <a:rPr lang="en-US" sz="2200" b="0" dirty="0">
              <a:solidFill>
                <a:schemeClr val="tx1"/>
              </a:solidFill>
              <a:latin typeface="Times New Roman" pitchFamily="18" charset="0"/>
              <a:cs typeface="Times New Roman" pitchFamily="18" charset="0"/>
            </a:rPr>
            <a:t> sung </a:t>
          </a:r>
          <a:r>
            <a:rPr lang="en-US" sz="2200" b="0" dirty="0" err="1">
              <a:solidFill>
                <a:schemeClr val="tx1"/>
              </a:solidFill>
              <a:latin typeface="Times New Roman" pitchFamily="18" charset="0"/>
              <a:cs typeface="Times New Roman" pitchFamily="18" charset="0"/>
            </a:rPr>
            <a:t>một</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số</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nội</a:t>
          </a:r>
          <a:r>
            <a:rPr lang="en-US" sz="2200" b="0" dirty="0">
              <a:solidFill>
                <a:schemeClr val="tx1"/>
              </a:solidFill>
              <a:latin typeface="Times New Roman" pitchFamily="18" charset="0"/>
              <a:cs typeface="Times New Roman" pitchFamily="18" charset="0"/>
            </a:rPr>
            <a:t> dung </a:t>
          </a:r>
          <a:r>
            <a:rPr lang="en-US" sz="2200" b="0" dirty="0" err="1">
              <a:solidFill>
                <a:schemeClr val="tx1"/>
              </a:solidFill>
              <a:latin typeface="Times New Roman" pitchFamily="18" charset="0"/>
              <a:cs typeface="Times New Roman" pitchFamily="18" charset="0"/>
            </a:rPr>
            <a:t>các</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môn</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thể</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thao</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phù</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hợp</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vào</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các</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chương</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trình</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hiện</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hành</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để</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đáp</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ứng</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với</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yêu</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cầu</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chung</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của</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chương</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trình</a:t>
          </a:r>
          <a:r>
            <a:rPr lang="en-US" sz="2200" b="0" dirty="0">
              <a:solidFill>
                <a:schemeClr val="tx1"/>
              </a:solidFill>
              <a:latin typeface="Times New Roman" pitchFamily="18" charset="0"/>
              <a:cs typeface="Times New Roman" pitchFamily="18" charset="0"/>
            </a:rPr>
            <a:t> </a:t>
          </a:r>
          <a:r>
            <a:rPr lang="en-US" sz="2200" b="0" dirty="0" err="1">
              <a:solidFill>
                <a:schemeClr val="tx1"/>
              </a:solidFill>
              <a:latin typeface="Times New Roman" pitchFamily="18" charset="0"/>
              <a:cs typeface="Times New Roman" pitchFamily="18" charset="0"/>
            </a:rPr>
            <a:t>GDTC</a:t>
          </a:r>
          <a:r>
            <a:rPr lang="en-US" sz="2200" b="0" dirty="0">
              <a:solidFill>
                <a:schemeClr val="tx1"/>
              </a:solidFill>
              <a:latin typeface="Times New Roman" pitchFamily="18" charset="0"/>
              <a:cs typeface="Times New Roman" pitchFamily="18" charset="0"/>
            </a:rPr>
            <a:t> 2018</a:t>
          </a:r>
        </a:p>
      </dgm:t>
    </dgm:pt>
    <dgm:pt modelId="{3F18EB18-1492-4A39-9B69-5B3F38934161}" type="parTrans" cxnId="{880328B2-775D-42A8-8D88-B934F74B7F92}">
      <dgm:prSet/>
      <dgm:spPr/>
      <dgm:t>
        <a:bodyPr/>
        <a:lstStyle/>
        <a:p>
          <a:endParaRPr lang="en-US">
            <a:solidFill>
              <a:schemeClr val="accent1">
                <a:lumMod val="50000"/>
              </a:schemeClr>
            </a:solidFill>
          </a:endParaRPr>
        </a:p>
      </dgm:t>
    </dgm:pt>
    <dgm:pt modelId="{C52B60B6-06EA-4C51-8E1B-0286D2986DBA}" type="sibTrans" cxnId="{880328B2-775D-42A8-8D88-B934F74B7F92}">
      <dgm:prSet/>
      <dgm:spPr/>
      <dgm:t>
        <a:bodyPr/>
        <a:lstStyle/>
        <a:p>
          <a:endParaRPr lang="en-US">
            <a:solidFill>
              <a:schemeClr val="accent1">
                <a:lumMod val="50000"/>
              </a:schemeClr>
            </a:solidFill>
          </a:endParaRPr>
        </a:p>
      </dgm:t>
    </dgm:pt>
    <dgm:pt modelId="{9C334564-5616-45F6-A015-C48FF9CCE75A}">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400" b="0" dirty="0">
              <a:solidFill>
                <a:schemeClr val="tx1"/>
              </a:solidFill>
              <a:latin typeface="Times New Roman" pitchFamily="18" charset="0"/>
              <a:cs typeface="Times New Roman" pitchFamily="18" charset="0"/>
            </a:rPr>
            <a:t>4. </a:t>
          </a:r>
          <a:r>
            <a:rPr lang="en-US" sz="2400" b="0" dirty="0" err="1">
              <a:solidFill>
                <a:schemeClr val="tx1"/>
              </a:solidFill>
              <a:latin typeface="Times New Roman" pitchFamily="18" charset="0"/>
              <a:cs typeface="Times New Roman" pitchFamily="18" charset="0"/>
            </a:rPr>
            <a:t>Nhà</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trường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và</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giáo</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viên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cần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phát</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huy</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vai</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trò</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chủ</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động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trong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việc</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xây</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dựng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kế</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hoạch</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và</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chuẩn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bị</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điều</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kiện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dạy</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học</a:t>
          </a:r>
          <a:endParaRPr lang="en-US" sz="2400" b="0" dirty="0">
            <a:solidFill>
              <a:schemeClr val="tx1"/>
            </a:solidFill>
            <a:latin typeface="Times New Roman" pitchFamily="18" charset="0"/>
            <a:cs typeface="Times New Roman" pitchFamily="18" charset="0"/>
          </a:endParaRPr>
        </a:p>
      </dgm:t>
    </dgm:pt>
    <dgm:pt modelId="{D2AF6ED8-EB51-4760-B125-561738A62AF7}" type="parTrans" cxnId="{DAD88360-B69D-4E63-AD70-91DCE77FCCBE}">
      <dgm:prSet/>
      <dgm:spPr/>
      <dgm:t>
        <a:bodyPr/>
        <a:lstStyle/>
        <a:p>
          <a:endParaRPr lang="en-US">
            <a:solidFill>
              <a:schemeClr val="accent1">
                <a:lumMod val="50000"/>
              </a:schemeClr>
            </a:solidFill>
          </a:endParaRPr>
        </a:p>
      </dgm:t>
    </dgm:pt>
    <dgm:pt modelId="{5C9E7DCD-A10F-4D56-BF81-DC92926E1512}" type="sibTrans" cxnId="{DAD88360-B69D-4E63-AD70-91DCE77FCCBE}">
      <dgm:prSet/>
      <dgm:spPr/>
      <dgm:t>
        <a:bodyPr/>
        <a:lstStyle/>
        <a:p>
          <a:endParaRPr lang="en-US">
            <a:solidFill>
              <a:schemeClr val="accent1">
                <a:lumMod val="50000"/>
              </a:schemeClr>
            </a:solidFill>
          </a:endParaRPr>
        </a:p>
      </dgm:t>
    </dgm:pt>
    <dgm:pt modelId="{ABC5958D-9839-423E-9392-91E962213162}">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0" dirty="0">
              <a:solidFill>
                <a:schemeClr val="tx1"/>
              </a:solidFill>
              <a:latin typeface="Times New Roman" pitchFamily="18" charset="0"/>
              <a:cs typeface="Times New Roman" pitchFamily="18" charset="0"/>
            </a:rPr>
            <a:t>5. </a:t>
          </a:r>
          <a:r>
            <a:rPr lang="en-US" sz="2400" b="0" dirty="0" err="1">
              <a:solidFill>
                <a:schemeClr val="tx1"/>
              </a:solidFill>
              <a:latin typeface="Times New Roman" pitchFamily="18" charset="0"/>
              <a:cs typeface="Times New Roman" pitchFamily="18" charset="0"/>
            </a:rPr>
            <a:t>Địa</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phương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và</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nhà</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trường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cần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chủ</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động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phát</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huy</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quyền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tự</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chủ</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khi</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tổ</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chức</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thực</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hiện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kế</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hoạch</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dạy</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học</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môn</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GDTC</a:t>
          </a:r>
          <a:endParaRPr lang="en-US" sz="2400" b="0" dirty="0">
            <a:solidFill>
              <a:schemeClr val="tx1"/>
            </a:solidFill>
            <a:latin typeface="Times New Roman" pitchFamily="18" charset="0"/>
            <a:cs typeface="Times New Roman" pitchFamily="18" charset="0"/>
          </a:endParaRPr>
        </a:p>
      </dgm:t>
    </dgm:pt>
    <dgm:pt modelId="{DF3775B9-ECD7-45AB-902E-7FCA96538541}" type="parTrans" cxnId="{8BEF339F-B2F5-43E0-914A-15E7FF3033A2}">
      <dgm:prSet/>
      <dgm:spPr/>
      <dgm:t>
        <a:bodyPr/>
        <a:lstStyle/>
        <a:p>
          <a:endParaRPr lang="en-US">
            <a:solidFill>
              <a:schemeClr val="accent1">
                <a:lumMod val="50000"/>
              </a:schemeClr>
            </a:solidFill>
          </a:endParaRPr>
        </a:p>
      </dgm:t>
    </dgm:pt>
    <dgm:pt modelId="{4DC810C6-C95C-4DEB-97D8-D6830F0F8ACA}" type="sibTrans" cxnId="{8BEF339F-B2F5-43E0-914A-15E7FF3033A2}">
      <dgm:prSet/>
      <dgm:spPr/>
      <dgm:t>
        <a:bodyPr/>
        <a:lstStyle/>
        <a:p>
          <a:endParaRPr lang="en-US">
            <a:solidFill>
              <a:schemeClr val="accent1">
                <a:lumMod val="50000"/>
              </a:schemeClr>
            </a:solidFill>
          </a:endParaRPr>
        </a:p>
      </dgm:t>
    </dgm:pt>
    <dgm:pt modelId="{668B6ACE-42A5-4EB6-8266-7AFCEDBEB9CE}">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000" dirty="0">
              <a:solidFill>
                <a:schemeClr val="tx1"/>
              </a:solidFill>
              <a:latin typeface="Times New Roman" pitchFamily="18" charset="0"/>
              <a:cs typeface="Times New Roman" pitchFamily="18" charset="0"/>
            </a:rPr>
            <a:t>2.</a:t>
          </a:r>
          <a:r>
            <a:rPr lang="en-US" sz="2000" i="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bồi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dưỡng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xuyên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huấn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ngắn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hạn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Bộ</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Sở</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GD&amp;ĐT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chuyên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môn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nghiệp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viên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Khuyến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khích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tuyến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bồi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dưỡng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chỗ</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huy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cứu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ứng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thông</a:t>
          </a:r>
          <a:r>
            <a:rPr lang="en-US" sz="2000" dirty="0">
              <a:solidFill>
                <a:schemeClr val="tx1"/>
              </a:solidFill>
              <a:latin typeface="Times New Roman" pitchFamily="18" charset="0"/>
              <a:cs typeface="Times New Roman" pitchFamily="18" charset="0"/>
            </a:rPr>
            <a:t> tin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giảng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dạy</a:t>
          </a:r>
          <a:r>
            <a:rPr lang="en-US" sz="2000" dirty="0">
              <a:solidFill>
                <a:schemeClr val="tx1"/>
              </a:solidFill>
              <a:latin typeface="Times New Roman" pitchFamily="18" charset="0"/>
              <a:cs typeface="Times New Roman" pitchFamily="18" charset="0"/>
            </a:rPr>
            <a:t> </a:t>
          </a:r>
        </a:p>
      </dgm:t>
    </dgm:pt>
    <dgm:pt modelId="{7859B8F1-E46B-4B14-A132-548691F35058}" type="parTrans" cxnId="{F78503CD-760F-40E8-A422-88FB3E66AEF5}">
      <dgm:prSet/>
      <dgm:spPr/>
      <dgm:t>
        <a:bodyPr/>
        <a:lstStyle/>
        <a:p>
          <a:endParaRPr lang="en-US"/>
        </a:p>
      </dgm:t>
    </dgm:pt>
    <dgm:pt modelId="{8811EF98-CE2A-4BF9-B7DA-303F93B33998}" type="sibTrans" cxnId="{F78503CD-760F-40E8-A422-88FB3E66AEF5}">
      <dgm:prSet/>
      <dgm:spPr/>
      <dgm:t>
        <a:bodyPr/>
        <a:lstStyle/>
        <a:p>
          <a:endParaRPr lang="en-US"/>
        </a:p>
      </dgm:t>
    </dgm:pt>
    <dgm:pt modelId="{446C27D8-BC6E-4860-B843-F82A05293A70}">
      <dgm:prSet phldrT="[Text]" custT="1">
        <dgm:style>
          <a:lnRef idx="1">
            <a:schemeClr val="accent4"/>
          </a:lnRef>
          <a:fillRef idx="3">
            <a:schemeClr val="accent4"/>
          </a:fillRef>
          <a:effectRef idx="2">
            <a:schemeClr val="accent4"/>
          </a:effectRef>
          <a:fontRef idx="minor">
            <a:schemeClr val="lt1"/>
          </a:fontRef>
        </dgm:style>
      </dgm:prSet>
      <dgm:spPr/>
      <dgm:t>
        <a:bodyPr/>
        <a:lstStyle/>
        <a:p>
          <a:pPr algn="ctr"/>
          <a:r>
            <a:rPr lang="en-US" sz="2000" b="0" dirty="0">
              <a:solidFill>
                <a:schemeClr val="tx1"/>
              </a:solidFill>
              <a:latin typeface="Times New Roman" pitchFamily="18" charset="0"/>
              <a:cs typeface="Times New Roman" pitchFamily="18" charset="0"/>
            </a:rPr>
            <a:t>3. </a:t>
          </a:r>
          <a:r>
            <a:rPr lang="en-US" sz="2000" b="0" dirty="0" err="1">
              <a:solidFill>
                <a:schemeClr val="tx1"/>
              </a:solidFill>
              <a:latin typeface="Times New Roman" pitchFamily="18" charset="0"/>
              <a:cs typeface="Times New Roman" pitchFamily="18" charset="0"/>
            </a:rPr>
            <a:t>GV</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cần</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lựa</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chọn</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những</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phương</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pháp</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dạy</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học</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kiểm</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tra</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đánh</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giá</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và</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hình</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thức</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tổ</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chức</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dạy</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học</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phù</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hợp</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có</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ưu</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thế</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góp</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phần</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bồi</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dưỡng</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phẩm</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chất</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năng</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lực</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chung</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và</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các</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năng</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lực</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GDTC</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đặc</a:t>
          </a: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thù</a:t>
          </a:r>
          <a:endParaRPr lang="en-US" sz="2000" b="0" dirty="0">
            <a:solidFill>
              <a:schemeClr val="tx1"/>
            </a:solidFill>
            <a:latin typeface="Times New Roman" pitchFamily="18" charset="0"/>
            <a:cs typeface="Times New Roman" pitchFamily="18" charset="0"/>
          </a:endParaRPr>
        </a:p>
      </dgm:t>
    </dgm:pt>
    <dgm:pt modelId="{76346FCF-B3BE-46CF-B188-F8ED45CEA4AC}" type="parTrans" cxnId="{737708C0-FBEB-44B9-8862-A87F02D80FB1}">
      <dgm:prSet/>
      <dgm:spPr/>
      <dgm:t>
        <a:bodyPr/>
        <a:lstStyle/>
        <a:p>
          <a:endParaRPr lang="en-US"/>
        </a:p>
      </dgm:t>
    </dgm:pt>
    <dgm:pt modelId="{DBDA7FDE-65EC-469B-A64A-3370A3AC3284}" type="sibTrans" cxnId="{737708C0-FBEB-44B9-8862-A87F02D80FB1}">
      <dgm:prSet/>
      <dgm:spPr/>
      <dgm:t>
        <a:bodyPr/>
        <a:lstStyle/>
        <a:p>
          <a:endParaRPr lang="en-US"/>
        </a:p>
      </dgm:t>
    </dgm:pt>
    <dgm:pt modelId="{BC42DEA9-EF72-4A52-AEC3-ED648AC375A9}" type="pres">
      <dgm:prSet presAssocID="{3B17B751-ADC1-45E0-AA2A-9801A00684BF}" presName="Name0" presStyleCnt="0">
        <dgm:presLayoutVars>
          <dgm:dir/>
          <dgm:resizeHandles val="exact"/>
        </dgm:presLayoutVars>
      </dgm:prSet>
      <dgm:spPr/>
    </dgm:pt>
    <dgm:pt modelId="{9085CB0A-2256-4D0A-A7D0-2E6EA925C44B}" type="pres">
      <dgm:prSet presAssocID="{3DF7B2C3-7704-4FA4-8F7F-68C7430C82BD}" presName="node" presStyleLbl="node1" presStyleIdx="0" presStyleCnt="5" custAng="0" custScaleX="134174" custLinFactNeighborX="3" custLinFactNeighborY="346">
        <dgm:presLayoutVars>
          <dgm:bulletEnabled val="1"/>
        </dgm:presLayoutVars>
      </dgm:prSet>
      <dgm:spPr/>
    </dgm:pt>
    <dgm:pt modelId="{192BF8AB-85E2-4D36-81D7-963302A1208D}" type="pres">
      <dgm:prSet presAssocID="{C52B60B6-06EA-4C51-8E1B-0286D2986DBA}" presName="sibTrans" presStyleCnt="0"/>
      <dgm:spPr/>
    </dgm:pt>
    <dgm:pt modelId="{02ECB410-AC7C-4731-8694-FB55942B8123}" type="pres">
      <dgm:prSet presAssocID="{668B6ACE-42A5-4EB6-8266-7AFCEDBEB9CE}" presName="node" presStyleLbl="node1" presStyleIdx="1" presStyleCnt="5" custAng="0" custScaleX="149283" custLinFactNeighborX="3" custLinFactNeighborY="346">
        <dgm:presLayoutVars>
          <dgm:bulletEnabled val="1"/>
        </dgm:presLayoutVars>
      </dgm:prSet>
      <dgm:spPr/>
    </dgm:pt>
    <dgm:pt modelId="{8893CC65-B402-42B6-B02D-DB3FD081C1C1}" type="pres">
      <dgm:prSet presAssocID="{8811EF98-CE2A-4BF9-B7DA-303F93B33998}" presName="sibTrans" presStyleCnt="0"/>
      <dgm:spPr/>
    </dgm:pt>
    <dgm:pt modelId="{054BF6D4-4DAE-4982-BF6C-F4254EE9CB45}" type="pres">
      <dgm:prSet presAssocID="{446C27D8-BC6E-4860-B843-F82A05293A70}" presName="node" presStyleLbl="node1" presStyleIdx="2" presStyleCnt="5" custAng="0" custScaleX="114299" custLinFactNeighborX="3" custLinFactNeighborY="346">
        <dgm:presLayoutVars>
          <dgm:bulletEnabled val="1"/>
        </dgm:presLayoutVars>
      </dgm:prSet>
      <dgm:spPr/>
    </dgm:pt>
    <dgm:pt modelId="{6EDEC792-3F86-46E0-9B6D-83DA692F338A}" type="pres">
      <dgm:prSet presAssocID="{DBDA7FDE-65EC-469B-A64A-3370A3AC3284}" presName="sibTrans" presStyleCnt="0"/>
      <dgm:spPr/>
    </dgm:pt>
    <dgm:pt modelId="{D0AF3992-8F9B-4AC6-9CF2-A01E8475BF98}" type="pres">
      <dgm:prSet presAssocID="{9C334564-5616-45F6-A015-C48FF9CCE75A}" presName="node" presStyleLbl="node1" presStyleIdx="3" presStyleCnt="5" custLinFactNeighborX="1">
        <dgm:presLayoutVars>
          <dgm:bulletEnabled val="1"/>
        </dgm:presLayoutVars>
      </dgm:prSet>
      <dgm:spPr/>
    </dgm:pt>
    <dgm:pt modelId="{226B475C-133F-468E-840A-2A0677E050CB}" type="pres">
      <dgm:prSet presAssocID="{5C9E7DCD-A10F-4D56-BF81-DC92926E1512}" presName="sibTrans" presStyleCnt="0"/>
      <dgm:spPr/>
    </dgm:pt>
    <dgm:pt modelId="{52C6C933-4E0C-4376-8B67-F7A70D040103}" type="pres">
      <dgm:prSet presAssocID="{ABC5958D-9839-423E-9392-91E962213162}" presName="node" presStyleLbl="node1" presStyleIdx="4" presStyleCnt="5" custLinFactNeighborX="1">
        <dgm:presLayoutVars>
          <dgm:bulletEnabled val="1"/>
        </dgm:presLayoutVars>
      </dgm:prSet>
      <dgm:spPr/>
    </dgm:pt>
  </dgm:ptLst>
  <dgm:cxnLst>
    <dgm:cxn modelId="{3808642C-FB87-42D6-9B7B-B98783664120}" type="presOf" srcId="{3B17B751-ADC1-45E0-AA2A-9801A00684BF}" destId="{BC42DEA9-EF72-4A52-AEC3-ED648AC375A9}" srcOrd="0" destOrd="0" presId="urn:microsoft.com/office/officeart/2005/8/layout/hList6"/>
    <dgm:cxn modelId="{5FB73D56-B464-49A6-9463-F77D32926EDC}" type="presOf" srcId="{446C27D8-BC6E-4860-B843-F82A05293A70}" destId="{054BF6D4-4DAE-4982-BF6C-F4254EE9CB45}" srcOrd="0" destOrd="0" presId="urn:microsoft.com/office/officeart/2005/8/layout/hList6"/>
    <dgm:cxn modelId="{DAD88360-B69D-4E63-AD70-91DCE77FCCBE}" srcId="{3B17B751-ADC1-45E0-AA2A-9801A00684BF}" destId="{9C334564-5616-45F6-A015-C48FF9CCE75A}" srcOrd="3" destOrd="0" parTransId="{D2AF6ED8-EB51-4760-B125-561738A62AF7}" sibTransId="{5C9E7DCD-A10F-4D56-BF81-DC92926E1512}"/>
    <dgm:cxn modelId="{20073A6E-24FA-43F3-918F-D0BA539508C7}" type="presOf" srcId="{668B6ACE-42A5-4EB6-8266-7AFCEDBEB9CE}" destId="{02ECB410-AC7C-4731-8694-FB55942B8123}" srcOrd="0" destOrd="0" presId="urn:microsoft.com/office/officeart/2005/8/layout/hList6"/>
    <dgm:cxn modelId="{C2747598-54E1-4ECC-8202-88476CFF35D3}" type="presOf" srcId="{3DF7B2C3-7704-4FA4-8F7F-68C7430C82BD}" destId="{9085CB0A-2256-4D0A-A7D0-2E6EA925C44B}" srcOrd="0" destOrd="0" presId="urn:microsoft.com/office/officeart/2005/8/layout/hList6"/>
    <dgm:cxn modelId="{8BEF339F-B2F5-43E0-914A-15E7FF3033A2}" srcId="{3B17B751-ADC1-45E0-AA2A-9801A00684BF}" destId="{ABC5958D-9839-423E-9392-91E962213162}" srcOrd="4" destOrd="0" parTransId="{DF3775B9-ECD7-45AB-902E-7FCA96538541}" sibTransId="{4DC810C6-C95C-4DEB-97D8-D6830F0F8ACA}"/>
    <dgm:cxn modelId="{2157AFB1-019A-4505-9D3D-D801BC186692}" type="presOf" srcId="{9C334564-5616-45F6-A015-C48FF9CCE75A}" destId="{D0AF3992-8F9B-4AC6-9CF2-A01E8475BF98}" srcOrd="0" destOrd="0" presId="urn:microsoft.com/office/officeart/2005/8/layout/hList6"/>
    <dgm:cxn modelId="{880328B2-775D-42A8-8D88-B934F74B7F92}" srcId="{3B17B751-ADC1-45E0-AA2A-9801A00684BF}" destId="{3DF7B2C3-7704-4FA4-8F7F-68C7430C82BD}" srcOrd="0" destOrd="0" parTransId="{3F18EB18-1492-4A39-9B69-5B3F38934161}" sibTransId="{C52B60B6-06EA-4C51-8E1B-0286D2986DBA}"/>
    <dgm:cxn modelId="{737708C0-FBEB-44B9-8862-A87F02D80FB1}" srcId="{3B17B751-ADC1-45E0-AA2A-9801A00684BF}" destId="{446C27D8-BC6E-4860-B843-F82A05293A70}" srcOrd="2" destOrd="0" parTransId="{76346FCF-B3BE-46CF-B188-F8ED45CEA4AC}" sibTransId="{DBDA7FDE-65EC-469B-A64A-3370A3AC3284}"/>
    <dgm:cxn modelId="{F78503CD-760F-40E8-A422-88FB3E66AEF5}" srcId="{3B17B751-ADC1-45E0-AA2A-9801A00684BF}" destId="{668B6ACE-42A5-4EB6-8266-7AFCEDBEB9CE}" srcOrd="1" destOrd="0" parTransId="{7859B8F1-E46B-4B14-A132-548691F35058}" sibTransId="{8811EF98-CE2A-4BF9-B7DA-303F93B33998}"/>
    <dgm:cxn modelId="{27E43FD3-DCB2-4E29-96D4-B8CFE1202429}" type="presOf" srcId="{ABC5958D-9839-423E-9392-91E962213162}" destId="{52C6C933-4E0C-4376-8B67-F7A70D040103}" srcOrd="0" destOrd="0" presId="urn:microsoft.com/office/officeart/2005/8/layout/hList6"/>
    <dgm:cxn modelId="{31E5311D-D95A-46CA-AE7B-CA75FCEEBB41}" type="presParOf" srcId="{BC42DEA9-EF72-4A52-AEC3-ED648AC375A9}" destId="{9085CB0A-2256-4D0A-A7D0-2E6EA925C44B}" srcOrd="0" destOrd="0" presId="urn:microsoft.com/office/officeart/2005/8/layout/hList6"/>
    <dgm:cxn modelId="{5FC1ED91-102E-4A80-A8AA-C46A100A7960}" type="presParOf" srcId="{BC42DEA9-EF72-4A52-AEC3-ED648AC375A9}" destId="{192BF8AB-85E2-4D36-81D7-963302A1208D}" srcOrd="1" destOrd="0" presId="urn:microsoft.com/office/officeart/2005/8/layout/hList6"/>
    <dgm:cxn modelId="{69255622-B1BC-48DA-9A63-94AB0C9ACFF6}" type="presParOf" srcId="{BC42DEA9-EF72-4A52-AEC3-ED648AC375A9}" destId="{02ECB410-AC7C-4731-8694-FB55942B8123}" srcOrd="2" destOrd="0" presId="urn:microsoft.com/office/officeart/2005/8/layout/hList6"/>
    <dgm:cxn modelId="{EF47FBAC-56B4-48B1-BFEB-C3DC8898FF62}" type="presParOf" srcId="{BC42DEA9-EF72-4A52-AEC3-ED648AC375A9}" destId="{8893CC65-B402-42B6-B02D-DB3FD081C1C1}" srcOrd="3" destOrd="0" presId="urn:microsoft.com/office/officeart/2005/8/layout/hList6"/>
    <dgm:cxn modelId="{4D42C7C7-D164-47E8-84C3-F58F75B12244}" type="presParOf" srcId="{BC42DEA9-EF72-4A52-AEC3-ED648AC375A9}" destId="{054BF6D4-4DAE-4982-BF6C-F4254EE9CB45}" srcOrd="4" destOrd="0" presId="urn:microsoft.com/office/officeart/2005/8/layout/hList6"/>
    <dgm:cxn modelId="{42C5DB95-AC78-4C27-A832-5CF46D452D71}" type="presParOf" srcId="{BC42DEA9-EF72-4A52-AEC3-ED648AC375A9}" destId="{6EDEC792-3F86-46E0-9B6D-83DA692F338A}" srcOrd="5" destOrd="0" presId="urn:microsoft.com/office/officeart/2005/8/layout/hList6"/>
    <dgm:cxn modelId="{F5DD67AC-8C6A-482D-99F6-C2873E04F8FB}" type="presParOf" srcId="{BC42DEA9-EF72-4A52-AEC3-ED648AC375A9}" destId="{D0AF3992-8F9B-4AC6-9CF2-A01E8475BF98}" srcOrd="6" destOrd="0" presId="urn:microsoft.com/office/officeart/2005/8/layout/hList6"/>
    <dgm:cxn modelId="{2CA3EEB4-B4AB-4574-A323-2841DDAE0952}" type="presParOf" srcId="{BC42DEA9-EF72-4A52-AEC3-ED648AC375A9}" destId="{226B475C-133F-468E-840A-2A0677E050CB}" srcOrd="7" destOrd="0" presId="urn:microsoft.com/office/officeart/2005/8/layout/hList6"/>
    <dgm:cxn modelId="{0C067007-2047-4475-AC99-C193465D038B}" type="presParOf" srcId="{BC42DEA9-EF72-4A52-AEC3-ED648AC375A9}" destId="{52C6C933-4E0C-4376-8B67-F7A70D040103}"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5CB0A-2256-4D0A-A7D0-2E6EA925C44B}">
      <dsp:nvSpPr>
        <dsp:cNvPr id="0" name=""/>
        <dsp:cNvSpPr/>
      </dsp:nvSpPr>
      <dsp:spPr>
        <a:xfrm rot="16200000">
          <a:off x="-810998" y="811992"/>
          <a:ext cx="4192058" cy="2568073"/>
        </a:xfrm>
        <a:prstGeom prst="flowChartManualOperati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chemeClr val="accent1">
                  <a:lumMod val="50000"/>
                </a:schemeClr>
              </a:solidFill>
              <a:latin typeface="Times New Roman" pitchFamily="18" charset="0"/>
              <a:cs typeface="Times New Roman" pitchFamily="18" charset="0"/>
            </a:rPr>
            <a:t>Dạy</a:t>
          </a:r>
          <a:r>
            <a:rPr lang="en-US" sz="4000" kern="1200" dirty="0">
              <a:solidFill>
                <a:schemeClr val="accent1">
                  <a:lumMod val="50000"/>
                </a:schemeClr>
              </a:solidFill>
              <a:latin typeface="Times New Roman" pitchFamily="18" charset="0"/>
              <a:cs typeface="Times New Roman" pitchFamily="18" charset="0"/>
            </a:rPr>
            <a:t> </a:t>
          </a:r>
          <a:r>
            <a:rPr lang="en-US" sz="4000" kern="1200" dirty="0" err="1">
              <a:solidFill>
                <a:schemeClr val="accent1">
                  <a:lumMod val="50000"/>
                </a:schemeClr>
              </a:solidFill>
              <a:latin typeface="Times New Roman" pitchFamily="18" charset="0"/>
              <a:cs typeface="Times New Roman" pitchFamily="18" charset="0"/>
            </a:rPr>
            <a:t>học</a:t>
          </a:r>
          <a:r>
            <a:rPr lang="en-US" sz="4000" kern="1200" dirty="0">
              <a:solidFill>
                <a:schemeClr val="accent1">
                  <a:lumMod val="50000"/>
                </a:schemeClr>
              </a:solidFill>
              <a:latin typeface="Times New Roman" pitchFamily="18" charset="0"/>
              <a:cs typeface="Times New Roman" pitchFamily="18" charset="0"/>
            </a:rPr>
            <a:t> </a:t>
          </a:r>
          <a:r>
            <a:rPr lang="en-US" sz="4000" kern="1200" dirty="0" err="1">
              <a:solidFill>
                <a:schemeClr val="accent1">
                  <a:lumMod val="50000"/>
                </a:schemeClr>
              </a:solidFill>
              <a:latin typeface="Times New Roman" pitchFamily="18" charset="0"/>
              <a:cs typeface="Times New Roman" pitchFamily="18" charset="0"/>
            </a:rPr>
            <a:t>cá</a:t>
          </a:r>
          <a:r>
            <a:rPr lang="en-US" sz="4000" kern="1200" dirty="0">
              <a:solidFill>
                <a:schemeClr val="accent1">
                  <a:lumMod val="50000"/>
                </a:schemeClr>
              </a:solidFill>
              <a:latin typeface="Times New Roman" pitchFamily="18" charset="0"/>
              <a:cs typeface="Times New Roman" pitchFamily="18" charset="0"/>
            </a:rPr>
            <a:t> </a:t>
          </a:r>
          <a:r>
            <a:rPr lang="en-US" sz="4000" kern="1200" dirty="0" err="1">
              <a:solidFill>
                <a:schemeClr val="accent1">
                  <a:lumMod val="50000"/>
                </a:schemeClr>
              </a:solidFill>
              <a:latin typeface="Times New Roman" pitchFamily="18" charset="0"/>
              <a:cs typeface="Times New Roman" pitchFamily="18" charset="0"/>
            </a:rPr>
            <a:t>nhân</a:t>
          </a:r>
          <a:endParaRPr lang="en-US" sz="4000" kern="1200" dirty="0">
            <a:solidFill>
              <a:schemeClr val="accent1">
                <a:lumMod val="50000"/>
              </a:schemeClr>
            </a:solidFill>
            <a:latin typeface="Times New Roman" pitchFamily="18" charset="0"/>
            <a:cs typeface="Times New Roman" pitchFamily="18" charset="0"/>
          </a:endParaRPr>
        </a:p>
      </dsp:txBody>
      <dsp:txXfrm rot="5400000">
        <a:off x="995" y="838411"/>
        <a:ext cx="2568073" cy="2515234"/>
      </dsp:txXfrm>
    </dsp:sp>
    <dsp:sp modelId="{D0AF3992-8F9B-4AC6-9CF2-A01E8475BF98}">
      <dsp:nvSpPr>
        <dsp:cNvPr id="0" name=""/>
        <dsp:cNvSpPr/>
      </dsp:nvSpPr>
      <dsp:spPr>
        <a:xfrm rot="16200000">
          <a:off x="1949676" y="811992"/>
          <a:ext cx="4192058" cy="2568073"/>
        </a:xfrm>
        <a:prstGeom prst="flowChartManualOperati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chemeClr val="accent1">
                  <a:lumMod val="50000"/>
                </a:schemeClr>
              </a:solidFill>
              <a:latin typeface="Times New Roman" pitchFamily="18" charset="0"/>
              <a:cs typeface="Times New Roman" pitchFamily="18" charset="0"/>
            </a:rPr>
            <a:t>Dạy</a:t>
          </a:r>
          <a:r>
            <a:rPr lang="en-US" sz="4000" kern="1200" dirty="0">
              <a:solidFill>
                <a:schemeClr val="accent1">
                  <a:lumMod val="50000"/>
                </a:schemeClr>
              </a:solidFill>
              <a:latin typeface="Times New Roman" pitchFamily="18" charset="0"/>
              <a:cs typeface="Times New Roman" pitchFamily="18" charset="0"/>
            </a:rPr>
            <a:t> </a:t>
          </a:r>
          <a:r>
            <a:rPr lang="en-US" sz="4000" kern="1200" dirty="0" err="1">
              <a:solidFill>
                <a:schemeClr val="accent1">
                  <a:lumMod val="50000"/>
                </a:schemeClr>
              </a:solidFill>
              <a:latin typeface="Times New Roman" pitchFamily="18" charset="0"/>
              <a:cs typeface="Times New Roman" pitchFamily="18" charset="0"/>
            </a:rPr>
            <a:t>học</a:t>
          </a:r>
          <a:r>
            <a:rPr lang="en-US" sz="4000" kern="1200" dirty="0">
              <a:solidFill>
                <a:schemeClr val="accent1">
                  <a:lumMod val="50000"/>
                </a:schemeClr>
              </a:solidFill>
              <a:latin typeface="Times New Roman" pitchFamily="18" charset="0"/>
              <a:cs typeface="Times New Roman" pitchFamily="18" charset="0"/>
            </a:rPr>
            <a:t> </a:t>
          </a:r>
          <a:r>
            <a:rPr lang="en-US" sz="4000" kern="1200" dirty="0" err="1">
              <a:solidFill>
                <a:schemeClr val="accent1">
                  <a:lumMod val="50000"/>
                </a:schemeClr>
              </a:solidFill>
              <a:latin typeface="Times New Roman" pitchFamily="18" charset="0"/>
              <a:cs typeface="Times New Roman" pitchFamily="18" charset="0"/>
            </a:rPr>
            <a:t>theo</a:t>
          </a:r>
          <a:r>
            <a:rPr lang="en-US" sz="4000" kern="1200" dirty="0">
              <a:solidFill>
                <a:schemeClr val="accent1">
                  <a:lumMod val="50000"/>
                </a:schemeClr>
              </a:solidFill>
              <a:latin typeface="Times New Roman" pitchFamily="18" charset="0"/>
              <a:cs typeface="Times New Roman" pitchFamily="18" charset="0"/>
            </a:rPr>
            <a:t> </a:t>
          </a:r>
          <a:r>
            <a:rPr lang="en-US" sz="4000" kern="1200" dirty="0" err="1">
              <a:solidFill>
                <a:schemeClr val="accent1">
                  <a:lumMod val="50000"/>
                </a:schemeClr>
              </a:solidFill>
              <a:latin typeface="Times New Roman" pitchFamily="18" charset="0"/>
              <a:cs typeface="Times New Roman" pitchFamily="18" charset="0"/>
            </a:rPr>
            <a:t>nhóm</a:t>
          </a:r>
          <a:r>
            <a:rPr lang="en-US" sz="4000" kern="1200" dirty="0">
              <a:solidFill>
                <a:schemeClr val="accent1">
                  <a:lumMod val="50000"/>
                </a:schemeClr>
              </a:solidFill>
              <a:latin typeface="Times New Roman" pitchFamily="18" charset="0"/>
              <a:cs typeface="Times New Roman" pitchFamily="18" charset="0"/>
            </a:rPr>
            <a:t> </a:t>
          </a:r>
        </a:p>
      </dsp:txBody>
      <dsp:txXfrm rot="5400000">
        <a:off x="2761669" y="838411"/>
        <a:ext cx="2568073" cy="2515234"/>
      </dsp:txXfrm>
    </dsp:sp>
    <dsp:sp modelId="{52C6C933-4E0C-4376-8B67-F7A70D040103}">
      <dsp:nvSpPr>
        <dsp:cNvPr id="0" name=""/>
        <dsp:cNvSpPr/>
      </dsp:nvSpPr>
      <dsp:spPr>
        <a:xfrm rot="16200000">
          <a:off x="4710355" y="811992"/>
          <a:ext cx="4192058" cy="2568073"/>
        </a:xfrm>
        <a:prstGeom prst="flowChartManualOperati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chemeClr val="accent1">
                  <a:lumMod val="50000"/>
                </a:schemeClr>
              </a:solidFill>
              <a:latin typeface="Times New Roman" pitchFamily="18" charset="0"/>
              <a:cs typeface="Times New Roman" pitchFamily="18" charset="0"/>
            </a:rPr>
            <a:t>Dạy</a:t>
          </a:r>
          <a:r>
            <a:rPr lang="en-US" sz="4000" kern="1200" dirty="0">
              <a:solidFill>
                <a:schemeClr val="accent1">
                  <a:lumMod val="50000"/>
                </a:schemeClr>
              </a:solidFill>
              <a:latin typeface="Times New Roman" pitchFamily="18" charset="0"/>
              <a:cs typeface="Times New Roman" pitchFamily="18" charset="0"/>
            </a:rPr>
            <a:t> </a:t>
          </a:r>
          <a:r>
            <a:rPr lang="en-US" sz="4000" kern="1200" dirty="0" err="1">
              <a:solidFill>
                <a:schemeClr val="accent1">
                  <a:lumMod val="50000"/>
                </a:schemeClr>
              </a:solidFill>
              <a:latin typeface="Times New Roman" pitchFamily="18" charset="0"/>
              <a:cs typeface="Times New Roman" pitchFamily="18" charset="0"/>
            </a:rPr>
            <a:t>học</a:t>
          </a:r>
          <a:r>
            <a:rPr lang="en-US" sz="4000" kern="1200" dirty="0">
              <a:solidFill>
                <a:schemeClr val="accent1">
                  <a:lumMod val="50000"/>
                </a:schemeClr>
              </a:solidFill>
              <a:latin typeface="Times New Roman" pitchFamily="18" charset="0"/>
              <a:cs typeface="Times New Roman" pitchFamily="18" charset="0"/>
            </a:rPr>
            <a:t> </a:t>
          </a:r>
          <a:r>
            <a:rPr lang="en-US" sz="4000" kern="1200" dirty="0" err="1">
              <a:solidFill>
                <a:schemeClr val="accent1">
                  <a:lumMod val="50000"/>
                </a:schemeClr>
              </a:solidFill>
              <a:latin typeface="Times New Roman" pitchFamily="18" charset="0"/>
              <a:cs typeface="Times New Roman" pitchFamily="18" charset="0"/>
            </a:rPr>
            <a:t>theo</a:t>
          </a:r>
          <a:r>
            <a:rPr lang="en-US" sz="4000" kern="1200" dirty="0">
              <a:solidFill>
                <a:schemeClr val="accent1">
                  <a:lumMod val="50000"/>
                </a:schemeClr>
              </a:solidFill>
              <a:latin typeface="Times New Roman" pitchFamily="18" charset="0"/>
              <a:cs typeface="Times New Roman" pitchFamily="18" charset="0"/>
            </a:rPr>
            <a:t> </a:t>
          </a:r>
          <a:r>
            <a:rPr lang="en-US" sz="4000" kern="1200" dirty="0" err="1">
              <a:solidFill>
                <a:schemeClr val="accent1">
                  <a:lumMod val="50000"/>
                </a:schemeClr>
              </a:solidFill>
              <a:latin typeface="Times New Roman" pitchFamily="18" charset="0"/>
              <a:cs typeface="Times New Roman" pitchFamily="18" charset="0"/>
            </a:rPr>
            <a:t>lớp</a:t>
          </a:r>
          <a:endParaRPr lang="en-US" sz="4000" kern="1200" dirty="0">
            <a:solidFill>
              <a:schemeClr val="accent1">
                <a:lumMod val="50000"/>
              </a:schemeClr>
            </a:solidFill>
            <a:latin typeface="Times New Roman" pitchFamily="18" charset="0"/>
            <a:cs typeface="Times New Roman" pitchFamily="18" charset="0"/>
          </a:endParaRPr>
        </a:p>
      </dsp:txBody>
      <dsp:txXfrm rot="5400000">
        <a:off x="5522348" y="838411"/>
        <a:ext cx="2568073" cy="251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5CB0A-2256-4D0A-A7D0-2E6EA925C44B}">
      <dsp:nvSpPr>
        <dsp:cNvPr id="0" name=""/>
        <dsp:cNvSpPr/>
      </dsp:nvSpPr>
      <dsp:spPr>
        <a:xfrm rot="16200000">
          <a:off x="-1295727" y="1300028"/>
          <a:ext cx="5079999" cy="2479942"/>
        </a:xfrm>
        <a:prstGeom prst="flowChartManualOperati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1"/>
              </a:solidFill>
              <a:latin typeface="Times New Roman" pitchFamily="18" charset="0"/>
              <a:cs typeface="Times New Roman" pitchFamily="18" charset="0"/>
            </a:rPr>
            <a:t>1.  </a:t>
          </a:r>
          <a:r>
            <a:rPr lang="en-US" sz="2200" b="0" kern="1200" dirty="0" err="1">
              <a:solidFill>
                <a:schemeClr val="tx1"/>
              </a:solidFill>
              <a:latin typeface="Times New Roman" pitchFamily="18" charset="0"/>
              <a:cs typeface="Times New Roman" pitchFamily="18" charset="0"/>
            </a:rPr>
            <a:t>Các</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trường</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sư</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phạm</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các</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khoa</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GDTC</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tại</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trường</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Đai</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học</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cần</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bổ</a:t>
          </a:r>
          <a:r>
            <a:rPr lang="en-US" sz="2200" b="0" kern="1200" dirty="0">
              <a:solidFill>
                <a:schemeClr val="tx1"/>
              </a:solidFill>
              <a:latin typeface="Times New Roman" pitchFamily="18" charset="0"/>
              <a:cs typeface="Times New Roman" pitchFamily="18" charset="0"/>
            </a:rPr>
            <a:t> sung </a:t>
          </a:r>
          <a:r>
            <a:rPr lang="en-US" sz="2200" b="0" kern="1200" dirty="0" err="1">
              <a:solidFill>
                <a:schemeClr val="tx1"/>
              </a:solidFill>
              <a:latin typeface="Times New Roman" pitchFamily="18" charset="0"/>
              <a:cs typeface="Times New Roman" pitchFamily="18" charset="0"/>
            </a:rPr>
            <a:t>một</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số</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nội</a:t>
          </a:r>
          <a:r>
            <a:rPr lang="en-US" sz="2200" b="0" kern="1200" dirty="0">
              <a:solidFill>
                <a:schemeClr val="tx1"/>
              </a:solidFill>
              <a:latin typeface="Times New Roman" pitchFamily="18" charset="0"/>
              <a:cs typeface="Times New Roman" pitchFamily="18" charset="0"/>
            </a:rPr>
            <a:t> dung </a:t>
          </a:r>
          <a:r>
            <a:rPr lang="en-US" sz="2200" b="0" kern="1200" dirty="0" err="1">
              <a:solidFill>
                <a:schemeClr val="tx1"/>
              </a:solidFill>
              <a:latin typeface="Times New Roman" pitchFamily="18" charset="0"/>
              <a:cs typeface="Times New Roman" pitchFamily="18" charset="0"/>
            </a:rPr>
            <a:t>các</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môn</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thể</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thao</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phù</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hợp</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vào</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các</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chương</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trình</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hiện</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hành</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để</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đáp</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ứng</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với</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yêu</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cầu</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chung</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của</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chương</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trình</a:t>
          </a:r>
          <a:r>
            <a:rPr lang="en-US" sz="2200" b="0" kern="1200" dirty="0">
              <a:solidFill>
                <a:schemeClr val="tx1"/>
              </a:solidFill>
              <a:latin typeface="Times New Roman" pitchFamily="18" charset="0"/>
              <a:cs typeface="Times New Roman" pitchFamily="18" charset="0"/>
            </a:rPr>
            <a:t> </a:t>
          </a:r>
          <a:r>
            <a:rPr lang="en-US" sz="2200" b="0" kern="1200" dirty="0" err="1">
              <a:solidFill>
                <a:schemeClr val="tx1"/>
              </a:solidFill>
              <a:latin typeface="Times New Roman" pitchFamily="18" charset="0"/>
              <a:cs typeface="Times New Roman" pitchFamily="18" charset="0"/>
            </a:rPr>
            <a:t>GDTC</a:t>
          </a:r>
          <a:r>
            <a:rPr lang="en-US" sz="2200" b="0" kern="1200" dirty="0">
              <a:solidFill>
                <a:schemeClr val="tx1"/>
              </a:solidFill>
              <a:latin typeface="Times New Roman" pitchFamily="18" charset="0"/>
              <a:cs typeface="Times New Roman" pitchFamily="18" charset="0"/>
            </a:rPr>
            <a:t> 2018</a:t>
          </a:r>
        </a:p>
      </dsp:txBody>
      <dsp:txXfrm rot="5400000">
        <a:off x="4301" y="1016000"/>
        <a:ext cx="2479942" cy="3047999"/>
      </dsp:txXfrm>
    </dsp:sp>
    <dsp:sp modelId="{02ECB410-AC7C-4731-8694-FB55942B8123}">
      <dsp:nvSpPr>
        <dsp:cNvPr id="0" name=""/>
        <dsp:cNvSpPr/>
      </dsp:nvSpPr>
      <dsp:spPr>
        <a:xfrm rot="16200000">
          <a:off x="1462467" y="1160398"/>
          <a:ext cx="5079999" cy="2759202"/>
        </a:xfrm>
        <a:prstGeom prst="flowChartManualOperation">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itchFamily="18" charset="0"/>
              <a:cs typeface="Times New Roman" pitchFamily="18" charset="0"/>
            </a:rPr>
            <a:t>2.</a:t>
          </a:r>
          <a:r>
            <a:rPr lang="en-US" sz="2000" i="1"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Tăng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cường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bồi</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dưỡng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thường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xuyên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tập</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huấn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ngắn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hạn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của</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Bộ</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Sở</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GD&amp;ĐT</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về</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chuyên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môn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nghiệp</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vụ</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cho</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giáo</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viên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Khuyến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khích</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học</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trực</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tuyến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bồi</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dưỡng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tại</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chỗ</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phát</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huy</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năng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lực</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tự</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nghiên</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cứu</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sáng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tạo</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ứng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dụng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công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nghệ</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thông</a:t>
          </a:r>
          <a:r>
            <a:rPr lang="en-US" sz="2000" kern="1200" dirty="0">
              <a:solidFill>
                <a:schemeClr val="tx1"/>
              </a:solidFill>
              <a:latin typeface="Times New Roman" pitchFamily="18" charset="0"/>
              <a:cs typeface="Times New Roman" pitchFamily="18" charset="0"/>
            </a:rPr>
            <a:t> tin </a:t>
          </a:r>
          <a:r>
            <a:rPr lang="en-US" sz="2000" kern="1200" dirty="0" err="1">
              <a:solidFill>
                <a:schemeClr val="tx1"/>
              </a:solidFill>
              <a:latin typeface="Times New Roman" pitchFamily="18" charset="0"/>
              <a:cs typeface="Times New Roman" pitchFamily="18" charset="0"/>
            </a:rPr>
            <a:t>vào</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giảng</a:t>
          </a:r>
          <a:r>
            <a:rPr lang="en-US" sz="2000" kern="1200" dirty="0">
              <a:solidFill>
                <a:schemeClr val="tx1"/>
              </a:solidFill>
              <a:latin typeface="Times New Roman" pitchFamily="18" charset="0"/>
              <a:cs typeface="Times New Roman" pitchFamily="18" charset="0"/>
            </a:rPr>
            <a:t> </a:t>
          </a:r>
          <a:r>
            <a:rPr lang="en-US" sz="2000" kern="1200" dirty="0" err="1">
              <a:solidFill>
                <a:schemeClr val="tx1"/>
              </a:solidFill>
              <a:latin typeface="Times New Roman" pitchFamily="18" charset="0"/>
              <a:cs typeface="Times New Roman" pitchFamily="18" charset="0"/>
            </a:rPr>
            <a:t>dạy</a:t>
          </a:r>
          <a:r>
            <a:rPr lang="en-US" sz="2000" kern="1200" dirty="0">
              <a:solidFill>
                <a:schemeClr val="tx1"/>
              </a:solidFill>
              <a:latin typeface="Times New Roman" pitchFamily="18" charset="0"/>
              <a:cs typeface="Times New Roman" pitchFamily="18" charset="0"/>
            </a:rPr>
            <a:t> </a:t>
          </a:r>
        </a:p>
      </dsp:txBody>
      <dsp:txXfrm rot="5400000">
        <a:off x="2622865" y="1016000"/>
        <a:ext cx="2759202" cy="3047999"/>
      </dsp:txXfrm>
    </dsp:sp>
    <dsp:sp modelId="{054BF6D4-4DAE-4982-BF6C-F4254EE9CB45}">
      <dsp:nvSpPr>
        <dsp:cNvPr id="0" name=""/>
        <dsp:cNvSpPr/>
      </dsp:nvSpPr>
      <dsp:spPr>
        <a:xfrm rot="16200000">
          <a:off x="4036987" y="1483703"/>
          <a:ext cx="5079999" cy="2112592"/>
        </a:xfrm>
        <a:prstGeom prst="flowChartManualOperation">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Times New Roman" pitchFamily="18" charset="0"/>
              <a:cs typeface="Times New Roman" pitchFamily="18" charset="0"/>
            </a:rPr>
            <a:t>3. </a:t>
          </a:r>
          <a:r>
            <a:rPr lang="en-US" sz="2000" b="0" kern="1200" dirty="0" err="1">
              <a:solidFill>
                <a:schemeClr val="tx1"/>
              </a:solidFill>
              <a:latin typeface="Times New Roman" pitchFamily="18" charset="0"/>
              <a:cs typeface="Times New Roman" pitchFamily="18" charset="0"/>
            </a:rPr>
            <a:t>GV</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cần</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lựa</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chọn</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những</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phương</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pháp</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dạy</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học</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kiểm</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tra</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đánh</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giá</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và</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hình</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thức</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tổ</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chức</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dạy</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học</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phù</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hợp</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có</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ưu</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thế</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góp</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phần</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bồi</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dưỡng</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phẩm</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chất</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năng</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lực</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chung</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và</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các</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năng</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lực</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GDTC</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đặc</a:t>
          </a:r>
          <a:r>
            <a:rPr lang="en-US" sz="2000" b="0" kern="1200" dirty="0">
              <a:solidFill>
                <a:schemeClr val="tx1"/>
              </a:solidFill>
              <a:latin typeface="Times New Roman" pitchFamily="18" charset="0"/>
              <a:cs typeface="Times New Roman" pitchFamily="18" charset="0"/>
            </a:rPr>
            <a:t> </a:t>
          </a:r>
          <a:r>
            <a:rPr lang="en-US" sz="2000" b="0" kern="1200" dirty="0" err="1">
              <a:solidFill>
                <a:schemeClr val="tx1"/>
              </a:solidFill>
              <a:latin typeface="Times New Roman" pitchFamily="18" charset="0"/>
              <a:cs typeface="Times New Roman" pitchFamily="18" charset="0"/>
            </a:rPr>
            <a:t>thù</a:t>
          </a:r>
          <a:endParaRPr lang="en-US" sz="2000" b="0" kern="1200" dirty="0">
            <a:solidFill>
              <a:schemeClr val="tx1"/>
            </a:solidFill>
            <a:latin typeface="Times New Roman" pitchFamily="18" charset="0"/>
            <a:cs typeface="Times New Roman" pitchFamily="18" charset="0"/>
          </a:endParaRPr>
        </a:p>
      </dsp:txBody>
      <dsp:txXfrm rot="5400000">
        <a:off x="5520690" y="1016000"/>
        <a:ext cx="2112592" cy="3047999"/>
      </dsp:txXfrm>
    </dsp:sp>
    <dsp:sp modelId="{D0AF3992-8F9B-4AC6-9CF2-A01E8475BF98}">
      <dsp:nvSpPr>
        <dsp:cNvPr id="0" name=""/>
        <dsp:cNvSpPr/>
      </dsp:nvSpPr>
      <dsp:spPr>
        <a:xfrm rot="16200000">
          <a:off x="6156055" y="1615847"/>
          <a:ext cx="5079999" cy="1848303"/>
        </a:xfrm>
        <a:prstGeom prst="flowChartManualOperation">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Times New Roman" pitchFamily="18" charset="0"/>
              <a:cs typeface="Times New Roman" pitchFamily="18" charset="0"/>
            </a:rPr>
            <a:t>4. </a:t>
          </a:r>
          <a:r>
            <a:rPr lang="en-US" sz="2400" b="0" kern="1200" dirty="0" err="1">
              <a:solidFill>
                <a:schemeClr val="tx1"/>
              </a:solidFill>
              <a:latin typeface="Times New Roman" pitchFamily="18" charset="0"/>
              <a:cs typeface="Times New Roman" pitchFamily="18" charset="0"/>
            </a:rPr>
            <a:t>Nhà</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trường</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và</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giáo</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viên</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cần</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phát</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huy</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vai</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trò</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chủ</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động</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trong</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việc</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xây</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dựng</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kế</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hoạch</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và</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chuẩn</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bị</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điều</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kiện</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dạy</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học</a:t>
          </a:r>
          <a:endParaRPr lang="en-US" sz="2400" b="0" kern="1200" dirty="0">
            <a:solidFill>
              <a:schemeClr val="tx1"/>
            </a:solidFill>
            <a:latin typeface="Times New Roman" pitchFamily="18" charset="0"/>
            <a:cs typeface="Times New Roman" pitchFamily="18" charset="0"/>
          </a:endParaRPr>
        </a:p>
      </dsp:txBody>
      <dsp:txXfrm rot="5400000">
        <a:off x="7771903" y="1015999"/>
        <a:ext cx="1848303" cy="3047999"/>
      </dsp:txXfrm>
    </dsp:sp>
    <dsp:sp modelId="{52C6C933-4E0C-4376-8B67-F7A70D040103}">
      <dsp:nvSpPr>
        <dsp:cNvPr id="0" name=""/>
        <dsp:cNvSpPr/>
      </dsp:nvSpPr>
      <dsp:spPr>
        <a:xfrm rot="16200000">
          <a:off x="8142982" y="1615847"/>
          <a:ext cx="5079999" cy="1848303"/>
        </a:xfrm>
        <a:prstGeom prst="flowChartManualOperati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Times New Roman" pitchFamily="18" charset="0"/>
              <a:cs typeface="Times New Roman" pitchFamily="18" charset="0"/>
            </a:rPr>
            <a:t>5. </a:t>
          </a:r>
          <a:r>
            <a:rPr lang="en-US" sz="2400" b="0" kern="1200" dirty="0" err="1">
              <a:solidFill>
                <a:schemeClr val="tx1"/>
              </a:solidFill>
              <a:latin typeface="Times New Roman" pitchFamily="18" charset="0"/>
              <a:cs typeface="Times New Roman" pitchFamily="18" charset="0"/>
            </a:rPr>
            <a:t>Địa</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phương</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và</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nhà</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trường</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cần</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chủ</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động</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phát</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huy</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quyền</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tự</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chủ</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khi</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tổ</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chức</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thực</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hiện</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kế</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hoạch</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dạy</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học</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môn</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GDTC</a:t>
          </a:r>
          <a:endParaRPr lang="en-US" sz="2400" b="0" kern="1200" dirty="0">
            <a:solidFill>
              <a:schemeClr val="tx1"/>
            </a:solidFill>
            <a:latin typeface="Times New Roman" pitchFamily="18" charset="0"/>
            <a:cs typeface="Times New Roman" pitchFamily="18" charset="0"/>
          </a:endParaRPr>
        </a:p>
      </dsp:txBody>
      <dsp:txXfrm rot="5400000">
        <a:off x="9758830" y="1015999"/>
        <a:ext cx="1848303" cy="304799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0E23C-9541-421F-8853-683918BFEF57}" type="datetimeFigureOut">
              <a:rPr lang="en-US" smtClean="0"/>
              <a:pPr/>
              <a:t>8/17/22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1BCA17-6B54-4A7A-9361-99ED3E25E049}" type="slidenum">
              <a:rPr lang="en-US" smtClean="0"/>
              <a:pPr/>
              <a:t>‹#›</a:t>
            </a:fld>
            <a:endParaRPr lang="en-US"/>
          </a:p>
        </p:txBody>
      </p:sp>
    </p:spTree>
    <p:extLst>
      <p:ext uri="{BB962C8B-B14F-4D97-AF65-F5344CB8AC3E}">
        <p14:creationId xmlns:p14="http://schemas.microsoft.com/office/powerpoint/2010/main" val="377516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1BCA17-6B54-4A7A-9361-99ED3E25E049}"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21992B-8978-4F4E-913E-A4611F9522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90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21992B-8978-4F4E-913E-A4611F9522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03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21992B-8978-4F4E-913E-A4611F9522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53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551A-219A-44E1-A476-792FB0D56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B4FF5B-93E7-4990-9BB7-3161330EE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95A006-E989-4118-9775-C6726369F464}"/>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5" name="Footer Placeholder 4">
            <a:extLst>
              <a:ext uri="{FF2B5EF4-FFF2-40B4-BE49-F238E27FC236}">
                <a16:creationId xmlns:a16="http://schemas.microsoft.com/office/drawing/2014/main" id="{9FB4DA47-CA98-44F4-A9DB-C3412FFA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32800-B866-42B2-88B1-9AC0B96DB5E7}"/>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84904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356C-CE84-4F74-AB7D-620E67828F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D97EF4-6B41-4F7A-B786-AD7CA8FFD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44B48-3F3E-4B5E-B025-67CADE3EEF83}"/>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5" name="Footer Placeholder 4">
            <a:extLst>
              <a:ext uri="{FF2B5EF4-FFF2-40B4-BE49-F238E27FC236}">
                <a16:creationId xmlns:a16="http://schemas.microsoft.com/office/drawing/2014/main" id="{08D8686A-64DB-49B6-A582-1D922825F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441B6-4A4A-4C22-BDC3-CBED2B7B80AC}"/>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220949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2A9A8-5087-433C-BA84-93312F8965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6BC714-54EF-4624-B77C-830120627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25BD1-18D0-4B58-858D-2CBC903E21CF}"/>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5" name="Footer Placeholder 4">
            <a:extLst>
              <a:ext uri="{FF2B5EF4-FFF2-40B4-BE49-F238E27FC236}">
                <a16:creationId xmlns:a16="http://schemas.microsoft.com/office/drawing/2014/main" id="{2E5E98EF-0339-467A-A915-ED52422C6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27181-3F88-4B4F-9405-357B8BE1CFCD}"/>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2650717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20995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grpSp>
        <p:nvGrpSpPr>
          <p:cNvPr id="2"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pPr/>
              <a:t>‹#›</a:t>
            </a:fld>
            <a:endParaRPr lang="en-US" noProof="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5"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7" y="84271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1"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98"/>
            <a:ext cx="6121400" cy="4090987"/>
          </a:xfrm>
        </p:spPr>
        <p:txBody>
          <a:bodyPr anchor="ctr" anchorCtr="0">
            <a:normAutofit/>
          </a:bodyPr>
          <a:lstStyle>
            <a:lvl1pPr marL="0" indent="0" algn="ctr">
              <a:buNone/>
              <a:defRPr sz="1050"/>
            </a:lvl1pPr>
          </a:lstStyle>
          <a:p>
            <a:r>
              <a:rPr lang="en-US" noProof="0"/>
              <a:t>Click icon to add chart</a:t>
            </a:r>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sz="1350" noProof="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803" y="-12701"/>
            <a:ext cx="1486047"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sz="1350" noProof="0"/>
          </a:p>
        </p:txBody>
      </p:sp>
    </p:spTree>
    <p:extLst>
      <p:ext uri="{BB962C8B-B14F-4D97-AF65-F5344CB8AC3E}">
        <p14:creationId xmlns:p14="http://schemas.microsoft.com/office/powerpoint/2010/main" val="24372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C09D-FBBF-421B-9DFF-E823DF417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5D79E-244F-4A10-AD6B-4FDA554B15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706D2-422D-418B-BFFE-491802A632B8}"/>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5" name="Footer Placeholder 4">
            <a:extLst>
              <a:ext uri="{FF2B5EF4-FFF2-40B4-BE49-F238E27FC236}">
                <a16:creationId xmlns:a16="http://schemas.microsoft.com/office/drawing/2014/main" id="{3E8FDC92-6DCC-4F62-ACCE-E75D431D6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02DFA-BBA7-4537-82F5-5672C2CA61A2}"/>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346114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7E2D-ED34-4CE7-A233-0D9053B08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90AFC1-6438-45CC-8097-4C6801B3E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9E98BD-FED4-4024-9B0A-B82C2D9C020F}"/>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5" name="Footer Placeholder 4">
            <a:extLst>
              <a:ext uri="{FF2B5EF4-FFF2-40B4-BE49-F238E27FC236}">
                <a16:creationId xmlns:a16="http://schemas.microsoft.com/office/drawing/2014/main" id="{579A013D-62F9-462A-9B13-F27BF386B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26531-2869-4BB0-97F0-422765656C33}"/>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28247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182E-B7FE-430B-8D6A-A865EAA5E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C202B4-DCDF-4198-A542-27DACB9EBA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5A73F1-84AD-4428-AA70-5502348BD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ED3D0-1ADF-460D-8DED-6FEC72ED0DA6}"/>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6" name="Footer Placeholder 5">
            <a:extLst>
              <a:ext uri="{FF2B5EF4-FFF2-40B4-BE49-F238E27FC236}">
                <a16:creationId xmlns:a16="http://schemas.microsoft.com/office/drawing/2014/main" id="{7A729E6D-5659-4FA3-8064-CAF98F2E9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7A87B-4B72-4F0F-80E5-5AD2DB88364B}"/>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195948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6D84-F39C-494E-9D1F-837B6896C2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D04AF2-5B9E-4A84-A5E6-96B1683DC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CABB9-7736-485A-8EDA-DED1F91948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2DFA1E-2D25-4D93-BB53-7C5FF4CAB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D15C6-2FB1-45AF-9A0B-BFCBA438B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F43677-77A2-44C7-BDB1-4411902E7672}"/>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8" name="Footer Placeholder 7">
            <a:extLst>
              <a:ext uri="{FF2B5EF4-FFF2-40B4-BE49-F238E27FC236}">
                <a16:creationId xmlns:a16="http://schemas.microsoft.com/office/drawing/2014/main" id="{763DF7C9-3AA7-4526-AB77-51B9729462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2401DD-8015-4C41-A830-3A1346EE58C3}"/>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133530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58D6-C879-43FF-BF58-8EBFFC8E74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5E0A6-1B0C-4E2C-ABB9-03B8874BBF3E}"/>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4" name="Footer Placeholder 3">
            <a:extLst>
              <a:ext uri="{FF2B5EF4-FFF2-40B4-BE49-F238E27FC236}">
                <a16:creationId xmlns:a16="http://schemas.microsoft.com/office/drawing/2014/main" id="{4377D032-F031-4403-AE8B-7AFB4C479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76E94-15B7-41EB-8877-365BD0437AF0}"/>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89483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1F68C-F2A5-40C4-AF4D-89635910F703}"/>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3" name="Footer Placeholder 2">
            <a:extLst>
              <a:ext uri="{FF2B5EF4-FFF2-40B4-BE49-F238E27FC236}">
                <a16:creationId xmlns:a16="http://schemas.microsoft.com/office/drawing/2014/main" id="{73180060-9ED7-40B7-94C3-29CB6103EA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D6F14-8BF6-4CD5-9555-D4AFAB8BA608}"/>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74085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1C5BC-AFF3-4C0A-9DB1-882CC449A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63DE92-6176-4545-85A2-6A76BC7E0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90678-6598-43D5-A7C8-706729146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9A14A-EB48-4936-9F86-0B431009C051}"/>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6" name="Footer Placeholder 5">
            <a:extLst>
              <a:ext uri="{FF2B5EF4-FFF2-40B4-BE49-F238E27FC236}">
                <a16:creationId xmlns:a16="http://schemas.microsoft.com/office/drawing/2014/main" id="{A54DEFBD-1229-4B5B-94F0-8F3A64B4E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49877-FF18-454A-B5F1-64A3D23C939A}"/>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106892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DC08-A9B2-4D57-BCD3-9624284FF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F5B9B4-F28F-4AB1-A4F5-364F5DAEF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D0DB1-AE6B-42ED-B0D8-C9CE700C4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0E315-E14B-4752-BA36-C868EE2BEF5E}"/>
              </a:ext>
            </a:extLst>
          </p:cNvPr>
          <p:cNvSpPr>
            <a:spLocks noGrp="1"/>
          </p:cNvSpPr>
          <p:nvPr>
            <p:ph type="dt" sz="half" idx="10"/>
          </p:nvPr>
        </p:nvSpPr>
        <p:spPr/>
        <p:txBody>
          <a:bodyPr/>
          <a:lstStyle/>
          <a:p>
            <a:fld id="{A0DD0226-0DB8-46ED-A0A9-FDE98A9260E8}" type="datetimeFigureOut">
              <a:rPr lang="en-US" smtClean="0"/>
              <a:pPr/>
              <a:t>8/17/22</a:t>
            </a:fld>
            <a:endParaRPr lang="en-US"/>
          </a:p>
        </p:txBody>
      </p:sp>
      <p:sp>
        <p:nvSpPr>
          <p:cNvPr id="6" name="Footer Placeholder 5">
            <a:extLst>
              <a:ext uri="{FF2B5EF4-FFF2-40B4-BE49-F238E27FC236}">
                <a16:creationId xmlns:a16="http://schemas.microsoft.com/office/drawing/2014/main" id="{45283304-C3A4-46EA-B0BC-749634658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D2BF0-E65B-4020-BE87-70037251B08E}"/>
              </a:ext>
            </a:extLst>
          </p:cNvPr>
          <p:cNvSpPr>
            <a:spLocks noGrp="1"/>
          </p:cNvSpPr>
          <p:nvPr>
            <p:ph type="sldNum" sz="quarter" idx="12"/>
          </p:nvPr>
        </p:nvSpPr>
        <p:spPr/>
        <p:txBody>
          <a:bodyPr/>
          <a:lstStyle/>
          <a:p>
            <a:fld id="{936E5545-60EB-482A-9F6C-331C3349BFC1}" type="slidenum">
              <a:rPr lang="en-US" smtClean="0"/>
              <a:pPr/>
              <a:t>‹#›</a:t>
            </a:fld>
            <a:endParaRPr lang="en-US"/>
          </a:p>
        </p:txBody>
      </p:sp>
    </p:spTree>
    <p:extLst>
      <p:ext uri="{BB962C8B-B14F-4D97-AF65-F5344CB8AC3E}">
        <p14:creationId xmlns:p14="http://schemas.microsoft.com/office/powerpoint/2010/main" val="319808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DAB5C-E092-497C-9216-7FA6474C5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822316-8577-4A54-B5DE-A56B71157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4A3BC-B555-4997-8096-8AA05AE32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D0226-0DB8-46ED-A0A9-FDE98A9260E8}" type="datetimeFigureOut">
              <a:rPr lang="en-US" smtClean="0"/>
              <a:pPr/>
              <a:t>8/17/22</a:t>
            </a:fld>
            <a:endParaRPr lang="en-US"/>
          </a:p>
        </p:txBody>
      </p:sp>
      <p:sp>
        <p:nvSpPr>
          <p:cNvPr id="5" name="Footer Placeholder 4">
            <a:extLst>
              <a:ext uri="{FF2B5EF4-FFF2-40B4-BE49-F238E27FC236}">
                <a16:creationId xmlns:a16="http://schemas.microsoft.com/office/drawing/2014/main" id="{AABCA2F2-38BE-49FD-A77E-216E1F71F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92D321-0F26-4BE7-97AA-AF27FABCF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E5545-60EB-482A-9F6C-331C3349BFC1}" type="slidenum">
              <a:rPr lang="en-US" smtClean="0"/>
              <a:pPr/>
              <a:t>‹#›</a:t>
            </a:fld>
            <a:endParaRPr lang="en-US"/>
          </a:p>
        </p:txBody>
      </p:sp>
    </p:spTree>
    <p:extLst>
      <p:ext uri="{BB962C8B-B14F-4D97-AF65-F5344CB8AC3E}">
        <p14:creationId xmlns:p14="http://schemas.microsoft.com/office/powerpoint/2010/main" val="32169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284" cy="6858000"/>
          </a:xfrm>
          <a:prstGeom prst="rect">
            <a:avLst/>
          </a:prstGeom>
        </p:spPr>
      </p:pic>
      <p:sp>
        <p:nvSpPr>
          <p:cNvPr id="6" name="Rectangle 5"/>
          <p:cNvSpPr/>
          <p:nvPr/>
        </p:nvSpPr>
        <p:spPr>
          <a:xfrm>
            <a:off x="711200" y="1277251"/>
            <a:ext cx="11176000" cy="3316742"/>
          </a:xfrm>
          <a:prstGeom prst="rect">
            <a:avLst/>
          </a:prstGeom>
        </p:spPr>
        <p:txBody>
          <a:bodyPr wrap="square">
            <a:spAutoFit/>
          </a:bodyPr>
          <a:lstStyle/>
          <a:p>
            <a:pPr algn="ctr">
              <a:lnSpc>
                <a:spcPct val="150000"/>
              </a:lnSpc>
            </a:pPr>
            <a:r>
              <a:rPr lang="en-US" sz="3600" b="1" dirty="0" err="1">
                <a:latin typeface="Times New Roman" pitchFamily="18" charset="0"/>
                <a:cs typeface="Times New Roman" pitchFamily="18" charset="0"/>
              </a:rPr>
              <a:t>ĐỔI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DUNG, </a:t>
            </a:r>
            <a:r>
              <a:rPr lang="en-US" sz="3600" b="1" dirty="0" err="1">
                <a:latin typeface="Times New Roman" pitchFamily="18" charset="0"/>
                <a:cs typeface="Times New Roman" pitchFamily="18" charset="0"/>
              </a:rPr>
              <a:t>PHƯƠNG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PHÁP</a:t>
            </a:r>
            <a:r>
              <a:rPr lang="en-US" sz="3600" b="1"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pPr algn="ctr">
              <a:lnSpc>
                <a:spcPct val="150000"/>
              </a:lnSpc>
            </a:pP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GDTC</a:t>
            </a:r>
            <a:endParaRPr lang="en-US" sz="3600" dirty="0">
              <a:latin typeface="Times New Roman" pitchFamily="18" charset="0"/>
              <a:cs typeface="Times New Roman" pitchFamily="18" charset="0"/>
            </a:endParaRPr>
          </a:p>
          <a:p>
            <a:pPr algn="ctr">
              <a:lnSpc>
                <a:spcPct val="150000"/>
              </a:lnSpc>
            </a:pPr>
            <a:r>
              <a:rPr lang="en-US" sz="3600" b="1" dirty="0" err="1">
                <a:latin typeface="Times New Roman" pitchFamily="18" charset="0"/>
                <a:cs typeface="Times New Roman" pitchFamily="18" charset="0"/>
              </a:rPr>
              <a:t>ĐÁP</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ỨNG YÊU CẦU CHƯƠNG TRÌNH GIÁO DỤC </a:t>
            </a:r>
            <a:endParaRPr lang="en-US" sz="3600" b="1" dirty="0">
              <a:latin typeface="Times New Roman" pitchFamily="18" charset="0"/>
              <a:cs typeface="Times New Roman" pitchFamily="18" charset="0"/>
            </a:endParaRPr>
          </a:p>
          <a:p>
            <a:pPr algn="ctr">
              <a:lnSpc>
                <a:spcPct val="150000"/>
              </a:lnSpc>
            </a:pPr>
            <a:r>
              <a:rPr lang="vi-VN" sz="3600" b="1" dirty="0">
                <a:latin typeface="Times New Roman" pitchFamily="18" charset="0"/>
                <a:cs typeface="Times New Roman" pitchFamily="18" charset="0"/>
              </a:rPr>
              <a:t>PHỔ THÔNG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2018</a:t>
            </a:r>
            <a:endParaRPr lang="en-US" sz="3600" dirty="0">
              <a:latin typeface="Times New Roman" pitchFamily="18" charset="0"/>
              <a:cs typeface="Times New Roman" pitchFamily="18" charset="0"/>
            </a:endParaRPr>
          </a:p>
        </p:txBody>
      </p:sp>
      <p:pic>
        <p:nvPicPr>
          <p:cNvPr id="7" name="Picture 6" descr="C:\Users\tp\Desktop\tải xuống.jpg"/>
          <p:cNvPicPr>
            <a:picLocks noChangeAspect="1" noChangeArrowheads="1"/>
          </p:cNvPicPr>
          <p:nvPr/>
        </p:nvPicPr>
        <p:blipFill>
          <a:blip r:embed="rId3"/>
          <a:srcRect/>
          <a:stretch>
            <a:fillRect/>
          </a:stretch>
        </p:blipFill>
        <p:spPr bwMode="auto">
          <a:xfrm>
            <a:off x="0" y="0"/>
            <a:ext cx="1680391" cy="803190"/>
          </a:xfrm>
          <a:prstGeom prst="rect">
            <a:avLst/>
          </a:prstGeom>
          <a:noFill/>
        </p:spPr>
      </p:pic>
    </p:spTree>
    <p:extLst>
      <p:ext uri="{BB962C8B-B14F-4D97-AF65-F5344CB8AC3E}">
        <p14:creationId xmlns:p14="http://schemas.microsoft.com/office/powerpoint/2010/main" val="295484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78629" y="397123"/>
            <a:ext cx="8737600" cy="461665"/>
          </a:xfrm>
          <a:prstGeom prst="rect">
            <a:avLst/>
          </a:prstGeom>
        </p:spPr>
        <p:txBody>
          <a:bodyPr wrap="square">
            <a:spAutoFit/>
          </a:bodyPr>
          <a:lstStyle/>
          <a:p>
            <a:pPr indent="508000" algn="just"/>
            <a:r>
              <a:rPr lang="en-US" sz="2400" b="1" dirty="0">
                <a:solidFill>
                  <a:srgbClr val="FF0000"/>
                </a:solidFill>
                <a:latin typeface="Times New Roman" pitchFamily="18" charset="0"/>
                <a:cs typeface="Times New Roman" pitchFamily="18" charset="0"/>
              </a:rPr>
              <a:t>2.3.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thao</a:t>
            </a:r>
            <a:endParaRPr lang="en-US" sz="2400" b="1" dirty="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117600" y="957943"/>
          <a:ext cx="10348686" cy="5018251"/>
        </p:xfrm>
        <a:graphic>
          <a:graphicData uri="http://schemas.openxmlformats.org/drawingml/2006/table">
            <a:tbl>
              <a:tblPr/>
              <a:tblGrid>
                <a:gridCol w="3066758">
                  <a:extLst>
                    <a:ext uri="{9D8B030D-6E8A-4147-A177-3AD203B41FA5}">
                      <a16:colId xmlns:a16="http://schemas.microsoft.com/office/drawing/2014/main" val="20000"/>
                    </a:ext>
                  </a:extLst>
                </a:gridCol>
                <a:gridCol w="3466018">
                  <a:extLst>
                    <a:ext uri="{9D8B030D-6E8A-4147-A177-3AD203B41FA5}">
                      <a16:colId xmlns:a16="http://schemas.microsoft.com/office/drawing/2014/main" val="20001"/>
                    </a:ext>
                  </a:extLst>
                </a:gridCol>
                <a:gridCol w="3815910">
                  <a:extLst>
                    <a:ext uri="{9D8B030D-6E8A-4147-A177-3AD203B41FA5}">
                      <a16:colId xmlns:a16="http://schemas.microsoft.com/office/drawing/2014/main" val="20002"/>
                    </a:ext>
                  </a:extLst>
                </a:gridCol>
              </a:tblGrid>
              <a:tr h="551543">
                <a:tc>
                  <a:txBody>
                    <a:bodyPr/>
                    <a:lstStyle/>
                    <a:p>
                      <a:pPr marL="645795">
                        <a:lnSpc>
                          <a:spcPct val="115000"/>
                        </a:lnSpc>
                        <a:spcAft>
                          <a:spcPts val="0"/>
                        </a:spcAft>
                      </a:pPr>
                      <a:r>
                        <a:rPr lang="vi-VN" sz="1800" b="1" dirty="0">
                          <a:latin typeface="Times New Roman"/>
                          <a:ea typeface="Times New Roman"/>
                        </a:rPr>
                        <a:t>Cấp tiểu học</a:t>
                      </a:r>
                      <a:endParaRPr lang="en-US" sz="18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6095">
                        <a:lnSpc>
                          <a:spcPct val="115000"/>
                        </a:lnSpc>
                        <a:spcAft>
                          <a:spcPts val="0"/>
                        </a:spcAft>
                      </a:pPr>
                      <a:r>
                        <a:rPr lang="vi-VN" sz="1800" b="1" dirty="0">
                          <a:latin typeface="Times New Roman"/>
                          <a:ea typeface="Times New Roman"/>
                        </a:rPr>
                        <a:t>Cấp trung học cơ sở</a:t>
                      </a:r>
                      <a:endParaRPr lang="en-US" sz="18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8135">
                        <a:lnSpc>
                          <a:spcPct val="115000"/>
                        </a:lnSpc>
                        <a:spcAft>
                          <a:spcPts val="0"/>
                        </a:spcAft>
                      </a:pPr>
                      <a:r>
                        <a:rPr lang="vi-VN" sz="1800" b="1" dirty="0">
                          <a:latin typeface="Times New Roman"/>
                          <a:ea typeface="Times New Roman"/>
                        </a:rPr>
                        <a:t>Cấp trung học phổ thông</a:t>
                      </a:r>
                      <a:endParaRPr lang="en-US" sz="18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6708">
                <a:tc>
                  <a:txBody>
                    <a:bodyPr/>
                    <a:lstStyle/>
                    <a:p>
                      <a:pPr marL="67945" marR="57785" algn="just">
                        <a:lnSpc>
                          <a:spcPts val="3000"/>
                        </a:lnSpc>
                        <a:spcBef>
                          <a:spcPts val="300"/>
                        </a:spcBef>
                        <a:spcAft>
                          <a:spcPts val="0"/>
                        </a:spcAft>
                      </a:pPr>
                      <a:r>
                        <a:rPr lang="vi-VN" sz="2000" dirty="0">
                          <a:latin typeface="Times New Roman"/>
                          <a:ea typeface="Times New Roman"/>
                        </a:rPr>
                        <a:t>– Nhận biết được vai trò của hoạt động thể dục thể thao đối với cơ</a:t>
                      </a:r>
                      <a:r>
                        <a:rPr lang="vi-VN" sz="2000" spc="-5" dirty="0">
                          <a:latin typeface="Times New Roman"/>
                          <a:ea typeface="Times New Roman"/>
                        </a:rPr>
                        <a:t> </a:t>
                      </a:r>
                      <a:r>
                        <a:rPr lang="vi-VN" sz="2000" dirty="0">
                          <a:latin typeface="Times New Roman"/>
                          <a:ea typeface="Times New Roman"/>
                        </a:rPr>
                        <a:t>thể.</a:t>
                      </a:r>
                      <a:endParaRPr lang="en-US" sz="2000" dirty="0">
                        <a:latin typeface="Times New Roman"/>
                        <a:ea typeface="Times New Roman"/>
                      </a:endParaRPr>
                    </a:p>
                    <a:p>
                      <a:pPr marL="67945" marR="57785" algn="just">
                        <a:lnSpc>
                          <a:spcPts val="3000"/>
                        </a:lnSpc>
                        <a:spcBef>
                          <a:spcPts val="300"/>
                        </a:spcBef>
                        <a:spcAft>
                          <a:spcPts val="0"/>
                        </a:spcAft>
                      </a:pPr>
                      <a:r>
                        <a:rPr lang="en-US" sz="2000" dirty="0">
                          <a:latin typeface="Times New Roman"/>
                          <a:ea typeface="Times New Roman"/>
                        </a:rPr>
                        <a:t> </a:t>
                      </a:r>
                      <a:r>
                        <a:rPr lang="vi-VN" sz="2000" dirty="0">
                          <a:latin typeface="Times New Roman"/>
                          <a:ea typeface="Times New Roman"/>
                        </a:rPr>
                        <a:t>– Thực hiện được kĩ thuật cơ bản của một số nội dung thể thao phù hợp với bản thân.</a:t>
                      </a:r>
                      <a:endParaRPr lang="en-US" sz="2000" dirty="0">
                        <a:latin typeface="Times New Roman"/>
                        <a:ea typeface="Times New Roman"/>
                      </a:endParaRPr>
                    </a:p>
                    <a:p>
                      <a:pPr marL="67945" marR="57785" algn="just">
                        <a:lnSpc>
                          <a:spcPts val="3000"/>
                        </a:lnSpc>
                        <a:spcBef>
                          <a:spcPts val="300"/>
                        </a:spcBef>
                        <a:spcAft>
                          <a:spcPts val="0"/>
                        </a:spcAft>
                      </a:pPr>
                      <a:r>
                        <a:rPr lang="vi-VN" sz="2000" dirty="0">
                          <a:latin typeface="Times New Roman"/>
                          <a:ea typeface="Times New Roman"/>
                        </a:rPr>
                        <a:t>– Tự giác, tích cực trong tập luyện thể dục thể thao.</a:t>
                      </a:r>
                      <a:endParaRPr lang="en-US" sz="20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9055" algn="just">
                        <a:lnSpc>
                          <a:spcPts val="3000"/>
                        </a:lnSpc>
                        <a:spcBef>
                          <a:spcPts val="300"/>
                        </a:spcBef>
                        <a:spcAft>
                          <a:spcPts val="0"/>
                        </a:spcAft>
                      </a:pPr>
                      <a:r>
                        <a:rPr lang="vi-VN" sz="2000" dirty="0">
                          <a:latin typeface="Times New Roman"/>
                          <a:ea typeface="Times New Roman"/>
                        </a:rPr>
                        <a:t>– Hiểu được vai trò, ý nghĩa của thể dục thể thao đối với cơ thể và cuộc sống.</a:t>
                      </a:r>
                      <a:endParaRPr lang="en-US" sz="2000" dirty="0">
                        <a:latin typeface="Times New Roman"/>
                        <a:ea typeface="Times New Roman"/>
                      </a:endParaRPr>
                    </a:p>
                    <a:p>
                      <a:pPr marL="68580" algn="just">
                        <a:lnSpc>
                          <a:spcPts val="3000"/>
                        </a:lnSpc>
                        <a:spcBef>
                          <a:spcPts val="300"/>
                        </a:spcBef>
                        <a:spcAft>
                          <a:spcPts val="0"/>
                        </a:spcAft>
                      </a:pPr>
                      <a:r>
                        <a:rPr lang="vi-VN" sz="2000" dirty="0">
                          <a:latin typeface="Times New Roman"/>
                          <a:ea typeface="Times New Roman"/>
                        </a:rPr>
                        <a:t>– Lựa chọn được và thường xuyên tập luyện nội dung thể thao phù hợp để nâng cao</a:t>
                      </a:r>
                      <a:r>
                        <a:rPr lang="vi-VN" sz="2000" spc="135" dirty="0">
                          <a:latin typeface="Times New Roman"/>
                          <a:ea typeface="Times New Roman"/>
                        </a:rPr>
                        <a:t> </a:t>
                      </a:r>
                      <a:r>
                        <a:rPr lang="vi-VN" sz="2000" dirty="0">
                          <a:latin typeface="Times New Roman"/>
                          <a:ea typeface="Times New Roman"/>
                        </a:rPr>
                        <a:t>sức khoẻ, phát triển thể lực.</a:t>
                      </a:r>
                      <a:r>
                        <a:rPr lang="en-US" sz="2000" dirty="0">
                          <a:latin typeface="Times New Roman"/>
                          <a:ea typeface="Times New Roman"/>
                        </a:rPr>
                        <a:t> </a:t>
                      </a:r>
                    </a:p>
                    <a:p>
                      <a:pPr marL="68580" algn="just">
                        <a:lnSpc>
                          <a:spcPts val="3000"/>
                        </a:lnSpc>
                        <a:spcBef>
                          <a:spcPts val="300"/>
                        </a:spcBef>
                        <a:spcAft>
                          <a:spcPts val="0"/>
                        </a:spcAft>
                      </a:pPr>
                      <a:r>
                        <a:rPr lang="vi-VN" sz="2000" dirty="0">
                          <a:latin typeface="Times New Roman"/>
                          <a:ea typeface="Times New Roman"/>
                        </a:rPr>
                        <a:t>– Tham gia có trách nhiệm, hoà đồng với tập thể trong tập luyện thể dục thể thao và các hoạt động khác trong cuộc sống.</a:t>
                      </a:r>
                      <a:endParaRPr lang="en-US" sz="20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9055" algn="just">
                        <a:lnSpc>
                          <a:spcPts val="3000"/>
                        </a:lnSpc>
                        <a:spcBef>
                          <a:spcPts val="300"/>
                        </a:spcBef>
                        <a:spcAft>
                          <a:spcPts val="0"/>
                        </a:spcAft>
                      </a:pPr>
                      <a:r>
                        <a:rPr lang="vi-VN" sz="2000" dirty="0">
                          <a:latin typeface="Times New Roman"/>
                          <a:ea typeface="Times New Roman"/>
                        </a:rPr>
                        <a:t>– Cảm nhận được vẻ đẹp của hoạt động thể dục thể thao và thể hiện nhu cầu tập luyện thể</a:t>
                      </a:r>
                      <a:r>
                        <a:rPr lang="vi-VN" sz="2000" spc="65" dirty="0">
                          <a:latin typeface="Times New Roman"/>
                          <a:ea typeface="Times New Roman"/>
                        </a:rPr>
                        <a:t> </a:t>
                      </a:r>
                      <a:r>
                        <a:rPr lang="vi-VN" sz="2000" dirty="0">
                          <a:latin typeface="Times New Roman"/>
                          <a:ea typeface="Times New Roman"/>
                        </a:rPr>
                        <a:t>dục</a:t>
                      </a:r>
                      <a:r>
                        <a:rPr lang="en-US" sz="2000" dirty="0">
                          <a:latin typeface="Times New Roman"/>
                          <a:ea typeface="Times New Roman"/>
                        </a:rPr>
                        <a:t> </a:t>
                      </a:r>
                      <a:r>
                        <a:rPr lang="en-US" sz="2000" dirty="0" err="1">
                          <a:latin typeface="Times New Roman"/>
                          <a:ea typeface="Times New Roman"/>
                        </a:rPr>
                        <a:t>thể</a:t>
                      </a:r>
                      <a:r>
                        <a:rPr lang="en-US" sz="2000" dirty="0">
                          <a:latin typeface="Times New Roman"/>
                          <a:ea typeface="Times New Roman"/>
                        </a:rPr>
                        <a:t> </a:t>
                      </a:r>
                      <a:r>
                        <a:rPr lang="en-US" sz="2000" dirty="0" err="1">
                          <a:latin typeface="Times New Roman"/>
                          <a:ea typeface="Times New Roman"/>
                        </a:rPr>
                        <a:t>thao</a:t>
                      </a:r>
                      <a:endParaRPr lang="en-US" sz="2000" dirty="0">
                        <a:latin typeface="Times New Roman"/>
                        <a:ea typeface="Times New Roman"/>
                      </a:endParaRPr>
                    </a:p>
                    <a:p>
                      <a:pPr marL="68580" marR="59055" algn="just">
                        <a:lnSpc>
                          <a:spcPts val="3000"/>
                        </a:lnSpc>
                        <a:spcBef>
                          <a:spcPts val="300"/>
                        </a:spcBef>
                        <a:spcAft>
                          <a:spcPts val="0"/>
                        </a:spcAft>
                      </a:pPr>
                      <a:r>
                        <a:rPr lang="vi-VN" sz="2000" dirty="0">
                          <a:latin typeface="Times New Roman"/>
                          <a:ea typeface="Times New Roman"/>
                        </a:rPr>
                        <a:t>– Thường xuyên tập luyện thể dục thể thao, biết lựa chọn</a:t>
                      </a:r>
                      <a:r>
                        <a:rPr lang="vi-VN" sz="2000" spc="195" dirty="0">
                          <a:latin typeface="Times New Roman"/>
                          <a:ea typeface="Times New Roman"/>
                        </a:rPr>
                        <a:t> </a:t>
                      </a:r>
                      <a:r>
                        <a:rPr lang="vi-VN" sz="2000" dirty="0">
                          <a:latin typeface="Times New Roman"/>
                          <a:ea typeface="Times New Roman"/>
                        </a:rPr>
                        <a:t>nội dung, phương pháp tập luyện phù hợp để phát triển các tố chất thể lực, nâng cao thành tích thể thao.</a:t>
                      </a:r>
                      <a:endParaRPr lang="en-US" sz="2000" dirty="0">
                        <a:latin typeface="Times New Roman"/>
                        <a:ea typeface="Times New Roman"/>
                      </a:endParaRPr>
                    </a:p>
                    <a:p>
                      <a:pPr marL="68580" marR="59055" algn="just">
                        <a:lnSpc>
                          <a:spcPts val="3000"/>
                        </a:lnSpc>
                        <a:spcBef>
                          <a:spcPts val="300"/>
                        </a:spcBef>
                        <a:spcAft>
                          <a:spcPts val="0"/>
                        </a:spcAft>
                      </a:pPr>
                      <a:r>
                        <a:rPr lang="vi-VN" sz="2000" dirty="0">
                          <a:latin typeface="Times New Roman"/>
                          <a:ea typeface="Times New Roman"/>
                        </a:rPr>
                        <a:t>– </a:t>
                      </a:r>
                      <a:r>
                        <a:rPr lang="vi-VN" sz="2000" spc="-35" dirty="0">
                          <a:latin typeface="Times New Roman"/>
                          <a:ea typeface="Times New Roman"/>
                        </a:rPr>
                        <a:t>Có khả </a:t>
                      </a:r>
                      <a:r>
                        <a:rPr lang="vi-VN" sz="2000" spc="-40" dirty="0">
                          <a:latin typeface="Times New Roman"/>
                          <a:ea typeface="Times New Roman"/>
                        </a:rPr>
                        <a:t>năng giao </a:t>
                      </a:r>
                      <a:r>
                        <a:rPr lang="vi-VN" sz="2000" spc="-45" dirty="0">
                          <a:latin typeface="Times New Roman"/>
                          <a:ea typeface="Times New Roman"/>
                        </a:rPr>
                        <a:t>tiếp, </a:t>
                      </a:r>
                      <a:r>
                        <a:rPr lang="vi-VN" sz="2000" spc="-40" dirty="0">
                          <a:latin typeface="Times New Roman"/>
                          <a:ea typeface="Times New Roman"/>
                        </a:rPr>
                        <a:t>hợp </a:t>
                      </a:r>
                      <a:r>
                        <a:rPr lang="vi-VN" sz="2000" spc="-35" dirty="0">
                          <a:latin typeface="Times New Roman"/>
                          <a:ea typeface="Times New Roman"/>
                        </a:rPr>
                        <a:t>tác </a:t>
                      </a:r>
                      <a:r>
                        <a:rPr lang="vi-VN" sz="2000" spc="-40" dirty="0">
                          <a:latin typeface="Times New Roman"/>
                          <a:ea typeface="Times New Roman"/>
                        </a:rPr>
                        <a:t>với mọi </a:t>
                      </a:r>
                      <a:r>
                        <a:rPr lang="vi-VN" sz="2000" spc="-45" dirty="0">
                          <a:latin typeface="Times New Roman"/>
                          <a:ea typeface="Times New Roman"/>
                        </a:rPr>
                        <a:t>người </a:t>
                      </a:r>
                      <a:r>
                        <a:rPr lang="vi-VN" sz="2000" spc="-25" dirty="0">
                          <a:latin typeface="Times New Roman"/>
                          <a:ea typeface="Times New Roman"/>
                        </a:rPr>
                        <a:t>để </a:t>
                      </a:r>
                      <a:r>
                        <a:rPr lang="vi-VN" sz="2000" spc="-30" dirty="0">
                          <a:latin typeface="Times New Roman"/>
                          <a:ea typeface="Times New Roman"/>
                        </a:rPr>
                        <a:t>tổ </a:t>
                      </a:r>
                      <a:r>
                        <a:rPr lang="vi-VN" sz="2000" spc="-40" dirty="0">
                          <a:latin typeface="Times New Roman"/>
                          <a:ea typeface="Times New Roman"/>
                        </a:rPr>
                        <a:t>chức hoạt </a:t>
                      </a:r>
                      <a:r>
                        <a:rPr lang="vi-VN" sz="2000" spc="-45" dirty="0">
                          <a:latin typeface="Times New Roman"/>
                          <a:ea typeface="Times New Roman"/>
                        </a:rPr>
                        <a:t>động </a:t>
                      </a:r>
                      <a:r>
                        <a:rPr lang="vi-VN" sz="2000" spc="-40" dirty="0">
                          <a:latin typeface="Times New Roman"/>
                          <a:ea typeface="Times New Roman"/>
                        </a:rPr>
                        <a:t>thể </a:t>
                      </a:r>
                      <a:r>
                        <a:rPr lang="vi-VN" sz="2000" spc="-35" dirty="0">
                          <a:latin typeface="Times New Roman"/>
                          <a:ea typeface="Times New Roman"/>
                        </a:rPr>
                        <a:t>dục thể </a:t>
                      </a:r>
                      <a:r>
                        <a:rPr lang="vi-VN" sz="2000" spc="-40" dirty="0">
                          <a:latin typeface="Times New Roman"/>
                          <a:ea typeface="Times New Roman"/>
                        </a:rPr>
                        <a:t>thao </a:t>
                      </a:r>
                      <a:r>
                        <a:rPr lang="vi-VN" sz="2000" spc="-45" dirty="0">
                          <a:latin typeface="Times New Roman"/>
                          <a:ea typeface="Times New Roman"/>
                        </a:rPr>
                        <a:t>trong </a:t>
                      </a:r>
                      <a:r>
                        <a:rPr lang="vi-VN" sz="2000" spc="-40" dirty="0">
                          <a:latin typeface="Times New Roman"/>
                          <a:ea typeface="Times New Roman"/>
                        </a:rPr>
                        <a:t>cuộc sống.</a:t>
                      </a:r>
                      <a:endParaRPr lang="en-US" sz="20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517489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DA6FB7-E037-47EF-9D83-968A50E1D13F}"/>
              </a:ext>
            </a:extLst>
          </p:cNvPr>
          <p:cNvSpPr/>
          <p:nvPr/>
        </p:nvSpPr>
        <p:spPr>
          <a:xfrm>
            <a:off x="718458" y="3017207"/>
            <a:ext cx="5159828" cy="2062103"/>
          </a:xfrm>
          <a:prstGeom prst="rect">
            <a:avLst/>
          </a:prstGeom>
        </p:spPr>
        <p:txBody>
          <a:bodyPr wrap="square">
            <a:spAutoFit/>
          </a:bodyPr>
          <a:lstStyle/>
          <a:p>
            <a:pPr algn="ctr"/>
            <a:r>
              <a:rPr lang="en-US" altLang="vi-VN" sz="3200" b="1" dirty="0" err="1">
                <a:latin typeface="Times New Roman" pitchFamily="18" charset="0"/>
                <a:ea typeface="Times New Roman" panose="02020603050405020304" pitchFamily="18" charset="0"/>
                <a:cs typeface="Times New Roman" pitchFamily="18" charset="0"/>
              </a:rPr>
              <a:t>ĐIỂM</a:t>
            </a:r>
            <a:r>
              <a:rPr lang="en-US" altLang="vi-VN" sz="3200" b="1" dirty="0">
                <a:latin typeface="Times New Roman" pitchFamily="18" charset="0"/>
                <a:ea typeface="Times New Roman" panose="02020603050405020304" pitchFamily="18" charset="0"/>
                <a:cs typeface="Times New Roman" pitchFamily="18" charset="0"/>
              </a:rPr>
              <a:t> </a:t>
            </a:r>
            <a:r>
              <a:rPr lang="en-US" altLang="vi-VN" sz="3200" b="1" dirty="0" err="1">
                <a:latin typeface="Times New Roman" pitchFamily="18" charset="0"/>
                <a:ea typeface="Times New Roman" panose="02020603050405020304" pitchFamily="18" charset="0"/>
                <a:cs typeface="Times New Roman" pitchFamily="18" charset="0"/>
              </a:rPr>
              <a:t>MỚI</a:t>
            </a:r>
            <a:r>
              <a:rPr lang="en-US" altLang="vi-VN" sz="3200" b="1" dirty="0">
                <a:latin typeface="Times New Roman" pitchFamily="18" charset="0"/>
                <a:ea typeface="Times New Roman" panose="02020603050405020304" pitchFamily="18" charset="0"/>
                <a:cs typeface="Times New Roman" pitchFamily="18" charset="0"/>
              </a:rPr>
              <a:t> </a:t>
            </a:r>
            <a:r>
              <a:rPr lang="en-US" altLang="vi-VN" sz="3200" b="1" dirty="0" err="1">
                <a:latin typeface="Times New Roman" pitchFamily="18" charset="0"/>
                <a:ea typeface="Times New Roman" panose="02020603050405020304" pitchFamily="18" charset="0"/>
                <a:cs typeface="Times New Roman" pitchFamily="18" charset="0"/>
              </a:rPr>
              <a:t>VỀ</a:t>
            </a:r>
            <a:r>
              <a:rPr lang="en-US" altLang="vi-VN" sz="3200" b="1" dirty="0">
                <a:latin typeface="Times New Roman" pitchFamily="18" charset="0"/>
                <a:ea typeface="Times New Roman" panose="02020603050405020304" pitchFamily="18" charset="0"/>
                <a:cs typeface="Times New Roman" pitchFamily="18" charset="0"/>
              </a:rPr>
              <a:t> </a:t>
            </a:r>
            <a:r>
              <a:rPr lang="en-US" altLang="vi-VN" sz="3200" b="1" dirty="0" err="1">
                <a:latin typeface="Times New Roman" pitchFamily="18" charset="0"/>
                <a:ea typeface="Times New Roman" panose="02020603050405020304" pitchFamily="18" charset="0"/>
                <a:cs typeface="Times New Roman" pitchFamily="18" charset="0"/>
              </a:rPr>
              <a:t>NỘI</a:t>
            </a:r>
            <a:r>
              <a:rPr lang="en-US" altLang="vi-VN" sz="3200" b="1" dirty="0">
                <a:latin typeface="Times New Roman" pitchFamily="18" charset="0"/>
                <a:ea typeface="Times New Roman" panose="02020603050405020304" pitchFamily="18" charset="0"/>
                <a:cs typeface="Times New Roman" pitchFamily="18" charset="0"/>
              </a:rPr>
              <a:t> DUNG</a:t>
            </a:r>
            <a:r>
              <a:rPr lang="vi-VN" altLang="vi-VN" sz="3200" b="1" dirty="0">
                <a:latin typeface="Times New Roman" pitchFamily="18" charset="0"/>
                <a:ea typeface="Times New Roman" panose="02020603050405020304" pitchFamily="18" charset="0"/>
                <a:cs typeface="Times New Roman" pitchFamily="18" charset="0"/>
              </a:rPr>
              <a:t> CHƯƠNG TRÌNH MÔN GDTC 2006 VÀ </a:t>
            </a:r>
            <a:r>
              <a:rPr lang="en-US" altLang="vi-VN" sz="3200" b="1" dirty="0" err="1">
                <a:latin typeface="Times New Roman" pitchFamily="18" charset="0"/>
                <a:ea typeface="Times New Roman" panose="02020603050405020304" pitchFamily="18" charset="0"/>
                <a:cs typeface="Times New Roman" pitchFamily="18" charset="0"/>
              </a:rPr>
              <a:t>CHƯƠNG</a:t>
            </a:r>
            <a:r>
              <a:rPr lang="en-US" altLang="vi-VN" sz="3200" b="1" dirty="0">
                <a:latin typeface="Times New Roman" pitchFamily="18" charset="0"/>
                <a:ea typeface="Times New Roman" panose="02020603050405020304" pitchFamily="18" charset="0"/>
                <a:cs typeface="Times New Roman" pitchFamily="18" charset="0"/>
              </a:rPr>
              <a:t> </a:t>
            </a:r>
            <a:r>
              <a:rPr lang="en-US" altLang="vi-VN" sz="3200" b="1" dirty="0" err="1">
                <a:latin typeface="Times New Roman" pitchFamily="18" charset="0"/>
                <a:ea typeface="Times New Roman" panose="02020603050405020304" pitchFamily="18" charset="0"/>
                <a:cs typeface="Times New Roman" pitchFamily="18" charset="0"/>
              </a:rPr>
              <a:t>TRÌNH</a:t>
            </a:r>
            <a:r>
              <a:rPr lang="vi-VN" altLang="vi-VN" sz="3200" b="1" dirty="0">
                <a:latin typeface="Times New Roman" pitchFamily="18" charset="0"/>
                <a:ea typeface="Times New Roman" panose="02020603050405020304" pitchFamily="18" charset="0"/>
                <a:cs typeface="Times New Roman" pitchFamily="18" charset="0"/>
              </a:rPr>
              <a:t> MÔN GDTC 2018</a:t>
            </a:r>
            <a:endParaRPr lang="en-US" sz="3200" b="1" dirty="0">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5ADA6FB7-E037-47EF-9D83-968A50E1D13F}"/>
              </a:ext>
            </a:extLst>
          </p:cNvPr>
          <p:cNvSpPr/>
          <p:nvPr/>
        </p:nvSpPr>
        <p:spPr>
          <a:xfrm>
            <a:off x="6415314" y="3011963"/>
            <a:ext cx="5094515" cy="1569660"/>
          </a:xfrm>
          <a:prstGeom prst="rect">
            <a:avLst/>
          </a:prstGeom>
        </p:spPr>
        <p:txBody>
          <a:bodyPr wrap="square">
            <a:spAutoFit/>
          </a:bodyPr>
          <a:lstStyle/>
          <a:p>
            <a:pPr algn="ctr">
              <a:buNone/>
            </a:pPr>
            <a:r>
              <a:rPr lang="en-US" sz="3200" b="1" dirty="0" err="1">
                <a:latin typeface="Times New Roman" pitchFamily="18" charset="0"/>
                <a:cs typeface="Times New Roman" pitchFamily="18" charset="0"/>
              </a:rPr>
              <a:t>ĐIỂM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TỔ</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GDTC</a:t>
            </a:r>
            <a:endParaRPr lang="en-US" sz="3200" b="1" dirty="0">
              <a:latin typeface="Times New Roman" pitchFamily="18" charset="0"/>
              <a:cs typeface="Times New Roman" pitchFamily="18" charset="0"/>
            </a:endParaRPr>
          </a:p>
        </p:txBody>
      </p:sp>
      <p:grpSp>
        <p:nvGrpSpPr>
          <p:cNvPr id="3" name="Group 18"/>
          <p:cNvGrpSpPr>
            <a:grpSpLocks/>
          </p:cNvGrpSpPr>
          <p:nvPr/>
        </p:nvGrpSpPr>
        <p:grpSpPr bwMode="auto">
          <a:xfrm>
            <a:off x="2708298" y="2018166"/>
            <a:ext cx="926490" cy="840421"/>
            <a:chOff x="3539" y="3276"/>
            <a:chExt cx="412" cy="392"/>
          </a:xfrm>
        </p:grpSpPr>
        <p:grpSp>
          <p:nvGrpSpPr>
            <p:cNvPr id="5" name="Group 19"/>
            <p:cNvGrpSpPr>
              <a:grpSpLocks/>
            </p:cNvGrpSpPr>
            <p:nvPr/>
          </p:nvGrpSpPr>
          <p:grpSpPr bwMode="auto">
            <a:xfrm>
              <a:off x="3539" y="3276"/>
              <a:ext cx="412" cy="392"/>
              <a:chOff x="1965" y="1647"/>
              <a:chExt cx="1680" cy="1680"/>
            </a:xfrm>
          </p:grpSpPr>
          <p:sp>
            <p:nvSpPr>
              <p:cNvPr id="11" name="Oval 20"/>
              <p:cNvSpPr>
                <a:spLocks noChangeArrowheads="1"/>
              </p:cNvSpPr>
              <p:nvPr/>
            </p:nvSpPr>
            <p:spPr bwMode="gray">
              <a:xfrm>
                <a:off x="1965" y="1647"/>
                <a:ext cx="1680" cy="1680"/>
              </a:xfrm>
              <a:prstGeom prst="ellipse">
                <a:avLst/>
              </a:prstGeom>
              <a:gradFill rotWithShape="1">
                <a:gsLst>
                  <a:gs pos="0">
                    <a:srgbClr val="99CC00"/>
                  </a:gs>
                  <a:gs pos="100000">
                    <a:srgbClr val="2532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21"/>
              <p:cNvSpPr>
                <a:spLocks/>
              </p:cNvSpPr>
              <p:nvPr/>
            </p:nvSpPr>
            <p:spPr bwMode="gray">
              <a:xfrm>
                <a:off x="2159" y="1722"/>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0" name="Text Box 22"/>
            <p:cNvSpPr txBox="1">
              <a:spLocks noChangeArrowheads="1"/>
            </p:cNvSpPr>
            <p:nvPr/>
          </p:nvSpPr>
          <p:spPr bwMode="gray">
            <a:xfrm>
              <a:off x="3661" y="3342"/>
              <a:ext cx="169"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1</a:t>
              </a:r>
            </a:p>
          </p:txBody>
        </p:sp>
      </p:grpSp>
      <p:grpSp>
        <p:nvGrpSpPr>
          <p:cNvPr id="6" name="Group 18"/>
          <p:cNvGrpSpPr>
            <a:grpSpLocks/>
          </p:cNvGrpSpPr>
          <p:nvPr/>
        </p:nvGrpSpPr>
        <p:grpSpPr bwMode="auto">
          <a:xfrm>
            <a:off x="8449169" y="2092326"/>
            <a:ext cx="926490" cy="840421"/>
            <a:chOff x="4266" y="3437"/>
            <a:chExt cx="412" cy="392"/>
          </a:xfrm>
        </p:grpSpPr>
        <p:grpSp>
          <p:nvGrpSpPr>
            <p:cNvPr id="7" name="Group 19"/>
            <p:cNvGrpSpPr>
              <a:grpSpLocks/>
            </p:cNvGrpSpPr>
            <p:nvPr/>
          </p:nvGrpSpPr>
          <p:grpSpPr bwMode="auto">
            <a:xfrm>
              <a:off x="4266" y="3437"/>
              <a:ext cx="412" cy="392"/>
              <a:chOff x="4928" y="2338"/>
              <a:chExt cx="1680" cy="1680"/>
            </a:xfrm>
          </p:grpSpPr>
          <p:sp>
            <p:nvSpPr>
              <p:cNvPr id="24" name="Oval 20"/>
              <p:cNvSpPr>
                <a:spLocks noChangeArrowheads="1"/>
              </p:cNvSpPr>
              <p:nvPr/>
            </p:nvSpPr>
            <p:spPr bwMode="gray">
              <a:xfrm>
                <a:off x="4928" y="2338"/>
                <a:ext cx="1680" cy="1680"/>
              </a:xfrm>
              <a:prstGeom prst="ellipse">
                <a:avLst/>
              </a:prstGeom>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25" name="Freeform 21"/>
              <p:cNvSpPr>
                <a:spLocks/>
              </p:cNvSpPr>
              <p:nvPr/>
            </p:nvSpPr>
            <p:spPr bwMode="gray">
              <a:xfrm>
                <a:off x="5134" y="2470"/>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ln/>
            </p:spPr>
            <p:style>
              <a:lnRef idx="1">
                <a:schemeClr val="accent4"/>
              </a:lnRef>
              <a:fillRef idx="3">
                <a:schemeClr val="accent4"/>
              </a:fillRef>
              <a:effectRef idx="2">
                <a:schemeClr val="accent4"/>
              </a:effectRef>
              <a:fontRef idx="minor">
                <a:schemeClr val="lt1"/>
              </a:fontRef>
            </p:style>
            <p:txBody>
              <a:bodyPr/>
              <a:lstStyle/>
              <a:p>
                <a:endParaRPr lang="en-US"/>
              </a:p>
            </p:txBody>
          </p:sp>
        </p:grpSp>
        <p:sp>
          <p:nvSpPr>
            <p:cNvPr id="23" name="Text Box 22"/>
            <p:cNvSpPr txBox="1">
              <a:spLocks noChangeArrowheads="1"/>
            </p:cNvSpPr>
            <p:nvPr/>
          </p:nvSpPr>
          <p:spPr bwMode="gray">
            <a:xfrm>
              <a:off x="4391" y="3561"/>
              <a:ext cx="169"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2</a:t>
              </a:r>
            </a:p>
          </p:txBody>
        </p:sp>
      </p:grpSp>
      <p:sp>
        <p:nvSpPr>
          <p:cNvPr id="2" name="Rectangle 1"/>
          <p:cNvSpPr/>
          <p:nvPr/>
        </p:nvSpPr>
        <p:spPr>
          <a:xfrm>
            <a:off x="290286" y="664595"/>
            <a:ext cx="11901713" cy="1077218"/>
          </a:xfrm>
          <a:prstGeom prst="rect">
            <a:avLst/>
          </a:prstGeom>
        </p:spPr>
        <p:txBody>
          <a:bodyPr wrap="square">
            <a:spAutoFit/>
          </a:bodyPr>
          <a:lstStyle/>
          <a:p>
            <a:pPr algn="ct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PHẦN</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I</a:t>
            </a:r>
            <a:r>
              <a:rPr lang="vi-VN"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ĐIỂM</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MỚI</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NỘI</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DUNG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CHƯƠNG</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TRÌNH</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TỔ</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CHỨC</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GDTC</a:t>
            </a:r>
            <a:endParaRPr lang="en-US" sz="32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7"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31813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1"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53462BF-849F-467C-B12A-58FC7A8EBEB8}"/>
              </a:ext>
            </a:extLst>
          </p:cNvPr>
          <p:cNvSpPr txBox="1">
            <a:spLocks/>
          </p:cNvSpPr>
          <p:nvPr/>
        </p:nvSpPr>
        <p:spPr>
          <a:xfrm>
            <a:off x="11322775" y="6119619"/>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12</a:t>
            </a:fld>
            <a:endParaRPr lang="en-US">
              <a:solidFill>
                <a:prstClr val="white"/>
              </a:solidFill>
            </a:endParaRPr>
          </a:p>
        </p:txBody>
      </p:sp>
      <p:sp>
        <p:nvSpPr>
          <p:cNvPr id="8" name="Text Placeholder 4">
            <a:extLst>
              <a:ext uri="{FF2B5EF4-FFF2-40B4-BE49-F238E27FC236}">
                <a16:creationId xmlns:a16="http://schemas.microsoft.com/office/drawing/2014/main" id="{7AAEA12F-E964-3B47-B11B-CDF71E2FDB47}"/>
              </a:ext>
            </a:extLst>
          </p:cNvPr>
          <p:cNvSpPr txBox="1">
            <a:spLocks/>
          </p:cNvSpPr>
          <p:nvPr/>
        </p:nvSpPr>
        <p:spPr>
          <a:xfrm>
            <a:off x="2728682" y="458637"/>
            <a:ext cx="8632692" cy="658960"/>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000" b="1" dirty="0">
                <a:solidFill>
                  <a:schemeClr val="bg1"/>
                </a:solidFill>
                <a:latin typeface="Times New Roman" pitchFamily="18" charset="0"/>
                <a:cs typeface="Times New Roman" pitchFamily="18" charset="0"/>
              </a:rPr>
              <a:t>I. </a:t>
            </a:r>
            <a:r>
              <a:rPr lang="vi-VN" altLang="vi-VN" sz="2000" b="1" dirty="0">
                <a:solidFill>
                  <a:schemeClr val="bg1"/>
                </a:solidFill>
                <a:latin typeface="Times New Roman" pitchFamily="18" charset="0"/>
                <a:ea typeface="Times New Roman" panose="02020603050405020304" pitchFamily="18" charset="0"/>
                <a:cs typeface="Times New Roman" pitchFamily="18" charset="0"/>
              </a:rPr>
              <a:t>SO SÁNH</a:t>
            </a:r>
            <a:r>
              <a:rPr lang="en-US" altLang="vi-VN" sz="2000" b="1" dirty="0">
                <a:solidFill>
                  <a:schemeClr val="bg1"/>
                </a:solidFill>
                <a:latin typeface="Times New Roman" pitchFamily="18" charset="0"/>
                <a:ea typeface="Times New Roman" panose="02020603050405020304" pitchFamily="18" charset="0"/>
                <a:cs typeface="Times New Roman" pitchFamily="18" charset="0"/>
              </a:rPr>
              <a:t> </a:t>
            </a:r>
            <a:r>
              <a:rPr lang="en-US" altLang="vi-VN" sz="2000" b="1" dirty="0" err="1">
                <a:solidFill>
                  <a:schemeClr val="bg1"/>
                </a:solidFill>
                <a:latin typeface="Times New Roman" pitchFamily="18" charset="0"/>
                <a:ea typeface="Times New Roman" panose="02020603050405020304" pitchFamily="18" charset="0"/>
                <a:cs typeface="Times New Roman" pitchFamily="18" charset="0"/>
              </a:rPr>
              <a:t>NỘI</a:t>
            </a:r>
            <a:r>
              <a:rPr lang="en-US" altLang="vi-VN" sz="2000" b="1" dirty="0">
                <a:solidFill>
                  <a:schemeClr val="bg1"/>
                </a:solidFill>
                <a:latin typeface="Times New Roman" pitchFamily="18" charset="0"/>
                <a:ea typeface="Times New Roman" panose="02020603050405020304" pitchFamily="18" charset="0"/>
                <a:cs typeface="Times New Roman" pitchFamily="18" charset="0"/>
              </a:rPr>
              <a:t> DUNG</a:t>
            </a:r>
            <a:r>
              <a:rPr lang="vi-VN" altLang="vi-VN" sz="2000" b="1" dirty="0">
                <a:solidFill>
                  <a:schemeClr val="bg1"/>
                </a:solidFill>
                <a:latin typeface="Times New Roman" pitchFamily="18" charset="0"/>
                <a:ea typeface="Times New Roman" panose="02020603050405020304" pitchFamily="18" charset="0"/>
                <a:cs typeface="Times New Roman" pitchFamily="18" charset="0"/>
              </a:rPr>
              <a:t> CHƯƠNG TRÌNH MÔN GDTC 2006 VÀ CT MÔN GDTC 2018</a:t>
            </a:r>
            <a:endParaRPr lang="en-US" sz="2000" b="1" dirty="0">
              <a:solidFill>
                <a:schemeClr val="bg1"/>
              </a:solidFill>
              <a:latin typeface="Times New Roman" pitchFamily="18" charset="0"/>
              <a:cs typeface="Times New Roman"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261045221"/>
              </p:ext>
            </p:extLst>
          </p:nvPr>
        </p:nvGraphicFramePr>
        <p:xfrm>
          <a:off x="827313" y="1248234"/>
          <a:ext cx="10929258" cy="4898216"/>
        </p:xfrm>
        <a:graphic>
          <a:graphicData uri="http://schemas.openxmlformats.org/drawingml/2006/table">
            <a:tbl>
              <a:tblPr/>
              <a:tblGrid>
                <a:gridCol w="1118045">
                  <a:extLst>
                    <a:ext uri="{9D8B030D-6E8A-4147-A177-3AD203B41FA5}">
                      <a16:colId xmlns:a16="http://schemas.microsoft.com/office/drawing/2014/main" val="20000"/>
                    </a:ext>
                  </a:extLst>
                </a:gridCol>
                <a:gridCol w="1694111">
                  <a:extLst>
                    <a:ext uri="{9D8B030D-6E8A-4147-A177-3AD203B41FA5}">
                      <a16:colId xmlns:a16="http://schemas.microsoft.com/office/drawing/2014/main" val="20001"/>
                    </a:ext>
                  </a:extLst>
                </a:gridCol>
                <a:gridCol w="1687274">
                  <a:extLst>
                    <a:ext uri="{9D8B030D-6E8A-4147-A177-3AD203B41FA5}">
                      <a16:colId xmlns:a16="http://schemas.microsoft.com/office/drawing/2014/main" val="20002"/>
                    </a:ext>
                  </a:extLst>
                </a:gridCol>
                <a:gridCol w="1814286">
                  <a:extLst>
                    <a:ext uri="{9D8B030D-6E8A-4147-A177-3AD203B41FA5}">
                      <a16:colId xmlns:a16="http://schemas.microsoft.com/office/drawing/2014/main" val="20003"/>
                    </a:ext>
                  </a:extLst>
                </a:gridCol>
                <a:gridCol w="4615542">
                  <a:extLst>
                    <a:ext uri="{9D8B030D-6E8A-4147-A177-3AD203B41FA5}">
                      <a16:colId xmlns:a16="http://schemas.microsoft.com/office/drawing/2014/main" val="20004"/>
                    </a:ext>
                  </a:extLst>
                </a:gridCol>
              </a:tblGrid>
              <a:tr h="481798">
                <a:tc>
                  <a:txBody>
                    <a:bodyPr/>
                    <a:lstStyle/>
                    <a:p>
                      <a:pPr algn="ctr">
                        <a:lnSpc>
                          <a:spcPct val="115000"/>
                        </a:lnSpc>
                        <a:spcAft>
                          <a:spcPts val="0"/>
                        </a:spcAft>
                      </a:pPr>
                      <a:r>
                        <a:rPr lang="vi-VN" sz="1600" b="1">
                          <a:latin typeface="Times New Roman" pitchFamily="18" charset="0"/>
                          <a:ea typeface="Calibri"/>
                          <a:cs typeface="Times New Roman" pitchFamily="18" charset="0"/>
                        </a:rPr>
                        <a:t>Vấn đề so sánh</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1600" b="1">
                          <a:latin typeface="Times New Roman" pitchFamily="18" charset="0"/>
                          <a:ea typeface="Calibri"/>
                          <a:cs typeface="Times New Roman" pitchFamily="18" charset="0"/>
                        </a:rPr>
                        <a:t>Nội dung CT Giáo dục thể chất 2006</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1600" b="1">
                          <a:latin typeface="Times New Roman" pitchFamily="18" charset="0"/>
                          <a:ea typeface="Calibri"/>
                          <a:cs typeface="Times New Roman" pitchFamily="18" charset="0"/>
                        </a:rPr>
                        <a:t>Nội dung CT Giáo dục thể chất 2018</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1600" b="1">
                          <a:latin typeface="Times New Roman" pitchFamily="18" charset="0"/>
                          <a:ea typeface="Calibri"/>
                          <a:cs typeface="Times New Roman" pitchFamily="18" charset="0"/>
                        </a:rPr>
                        <a:t>Điểm mới</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1600" b="1">
                          <a:latin typeface="Times New Roman" pitchFamily="18" charset="0"/>
                          <a:ea typeface="Calibri"/>
                          <a:cs typeface="Times New Roman" pitchFamily="18" charset="0"/>
                        </a:rPr>
                        <a:t>Giải thích điểm mới</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75128">
                <a:tc>
                  <a:txBody>
                    <a:bodyPr/>
                    <a:lstStyle/>
                    <a:p>
                      <a:pPr>
                        <a:lnSpc>
                          <a:spcPct val="115000"/>
                        </a:lnSpc>
                        <a:spcAft>
                          <a:spcPts val="0"/>
                        </a:spcAft>
                      </a:pPr>
                      <a:r>
                        <a:rPr lang="vi-VN" sz="1600">
                          <a:latin typeface="Times New Roman" pitchFamily="18" charset="0"/>
                          <a:ea typeface="Calibri"/>
                          <a:cs typeface="Times New Roman" pitchFamily="18" charset="0"/>
                        </a:rPr>
                        <a:t>Vấn đề 1 </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a:latin typeface="Times New Roman" pitchFamily="18" charset="0"/>
                          <a:ea typeface="Calibri"/>
                          <a:cs typeface="Times New Roman" pitchFamily="18" charset="0"/>
                        </a:rPr>
                        <a:t>Mục tiêu của chương trình là dạy học theo hướng tiếp cận nội dung </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a:latin typeface="Times New Roman" pitchFamily="18" charset="0"/>
                          <a:ea typeface="Calibri"/>
                          <a:cs typeface="Times New Roman" pitchFamily="18" charset="0"/>
                        </a:rPr>
                        <a:t>Mục tiêu của chương trình là dạy học phát triển năng lực </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a:latin typeface="Times New Roman" pitchFamily="18" charset="0"/>
                          <a:ea typeface="Calibri"/>
                          <a:cs typeface="Times New Roman" pitchFamily="18" charset="0"/>
                        </a:rPr>
                        <a:t>Thay dạy học theo tiếp cận nội dung bằng tiếp cận năng lực </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a:latin typeface="Times New Roman" pitchFamily="18" charset="0"/>
                          <a:ea typeface="Calibri"/>
                          <a:cs typeface="Times New Roman" pitchFamily="18" charset="0"/>
                        </a:rPr>
                        <a:t>Phù hợp với thời đại và hòa nhập quốc tế và thực tiễn của xã hội loài người… </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45432">
                <a:tc>
                  <a:txBody>
                    <a:bodyPr/>
                    <a:lstStyle/>
                    <a:p>
                      <a:pPr>
                        <a:lnSpc>
                          <a:spcPct val="115000"/>
                        </a:lnSpc>
                        <a:spcAft>
                          <a:spcPts val="0"/>
                        </a:spcAft>
                      </a:pPr>
                      <a:r>
                        <a:rPr lang="vi-VN" sz="1600">
                          <a:latin typeface="Times New Roman" pitchFamily="18" charset="0"/>
                          <a:ea typeface="Calibri"/>
                          <a:cs typeface="Times New Roman" pitchFamily="18" charset="0"/>
                        </a:rPr>
                        <a:t>Vấn đề 2 </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a:latin typeface="Times New Roman" pitchFamily="18" charset="0"/>
                          <a:ea typeface="Calibri"/>
                          <a:cs typeface="Times New Roman" pitchFamily="18" charset="0"/>
                        </a:rPr>
                        <a:t>Chương trình mang tính đóng </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dirty="0">
                          <a:latin typeface="Times New Roman" pitchFamily="18" charset="0"/>
                          <a:ea typeface="Calibri"/>
                          <a:cs typeface="Times New Roman" pitchFamily="18" charset="0"/>
                        </a:rPr>
                        <a:t>Chương trình mang tính mở </a:t>
                      </a:r>
                      <a:endParaRPr lang="en-US" sz="1100" dirty="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dirty="0">
                          <a:latin typeface="Times New Roman" pitchFamily="18" charset="0"/>
                          <a:ea typeface="Calibri"/>
                          <a:cs typeface="Times New Roman" pitchFamily="18" charset="0"/>
                        </a:rPr>
                        <a:t>Tính mở của chương trình </a:t>
                      </a:r>
                      <a:endParaRPr lang="en-US" sz="1100" dirty="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a:latin typeface="Times New Roman" pitchFamily="18" charset="0"/>
                          <a:ea typeface="Calibri"/>
                          <a:cs typeface="Times New Roman" pitchFamily="18" charset="0"/>
                        </a:rPr>
                        <a:t>Đây là sự khác biệt lớn nhất của chương trình mới so với chương trình hiện hành (2006) tạo điều kiện cho các trường, giáo viên xây dựng kế hoạch giảng dạy phù hợp điều kiện của địa phương, giáo viên và học sinh…. </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1798">
                <a:tc>
                  <a:txBody>
                    <a:bodyPr/>
                    <a:lstStyle/>
                    <a:p>
                      <a:pPr>
                        <a:lnSpc>
                          <a:spcPct val="115000"/>
                        </a:lnSpc>
                        <a:spcAft>
                          <a:spcPts val="0"/>
                        </a:spcAft>
                      </a:pPr>
                      <a:r>
                        <a:rPr lang="vi-VN" sz="1600">
                          <a:latin typeface="Times New Roman" pitchFamily="18" charset="0"/>
                          <a:ea typeface="Calibri"/>
                          <a:cs typeface="Times New Roman" pitchFamily="18" charset="0"/>
                        </a:rPr>
                        <a:t>Vấn đề 3 </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a:latin typeface="Times New Roman" pitchFamily="18" charset="0"/>
                          <a:ea typeface="Calibri"/>
                          <a:cs typeface="Times New Roman" pitchFamily="18" charset="0"/>
                        </a:rPr>
                        <a:t>Chỉ có SGV, SGV là pháp lí</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a:latin typeface="Times New Roman" pitchFamily="18" charset="0"/>
                          <a:ea typeface="Calibri"/>
                          <a:cs typeface="Times New Roman" pitchFamily="18" charset="0"/>
                        </a:rPr>
                        <a:t>Có SGK và SGV; CT là pháp lí</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dirty="0">
                          <a:latin typeface="Times New Roman" pitchFamily="18" charset="0"/>
                          <a:ea typeface="Calibri"/>
                          <a:cs typeface="Times New Roman" pitchFamily="18" charset="0"/>
                        </a:rPr>
                        <a:t>Lần đầu tiên có SGK </a:t>
                      </a:r>
                      <a:endParaRPr lang="en-US" sz="1100" dirty="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a:latin typeface="Times New Roman" pitchFamily="18" charset="0"/>
                          <a:ea typeface="Calibri"/>
                          <a:cs typeface="Times New Roman" pitchFamily="18" charset="0"/>
                        </a:rPr>
                        <a:t>Thực hiện theo luật giáo dục</a:t>
                      </a:r>
                      <a:endParaRPr lang="en-US" sz="1100">
                        <a:latin typeface="Times New Roman" pitchFamily="18" charset="0"/>
                        <a:ea typeface="Calibri"/>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25524">
                <a:tc>
                  <a:txBody>
                    <a:bodyPr/>
                    <a:lstStyle/>
                    <a:p>
                      <a:pPr>
                        <a:lnSpc>
                          <a:spcPct val="115000"/>
                        </a:lnSpc>
                        <a:spcAft>
                          <a:spcPts val="0"/>
                        </a:spcAft>
                      </a:pPr>
                      <a:r>
                        <a:rPr lang="vi-VN" sz="1600" kern="1200">
                          <a:solidFill>
                            <a:srgbClr val="000000"/>
                          </a:solidFill>
                          <a:latin typeface="Times New Roman" pitchFamily="18" charset="0"/>
                          <a:ea typeface="Times New Roman"/>
                          <a:cs typeface="Times New Roman" pitchFamily="18" charset="0"/>
                        </a:rPr>
                        <a:t>Vấn đề 4 </a:t>
                      </a:r>
                      <a:endParaRPr lang="en-US" sz="110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kern="1200">
                          <a:solidFill>
                            <a:srgbClr val="000000"/>
                          </a:solidFill>
                          <a:latin typeface="Times New Roman" pitchFamily="18" charset="0"/>
                          <a:ea typeface="Times New Roman"/>
                          <a:cs typeface="Times New Roman" pitchFamily="18" charset="0"/>
                        </a:rPr>
                        <a:t>Thời lượng chương trình lớp 1 là </a:t>
                      </a:r>
                      <a:r>
                        <a:rPr lang="vi-VN" sz="1600" kern="1200">
                          <a:solidFill>
                            <a:srgbClr val="FF0000"/>
                          </a:solidFill>
                          <a:latin typeface="Times New Roman" pitchFamily="18" charset="0"/>
                          <a:ea typeface="Times New Roman"/>
                          <a:cs typeface="Times New Roman" pitchFamily="18" charset="0"/>
                        </a:rPr>
                        <a:t>35 tiết</a:t>
                      </a:r>
                      <a:r>
                        <a:rPr lang="vi-VN" sz="1600" kern="1200">
                          <a:solidFill>
                            <a:srgbClr val="000000"/>
                          </a:solidFill>
                          <a:latin typeface="Times New Roman" pitchFamily="18" charset="0"/>
                          <a:ea typeface="Times New Roman"/>
                          <a:cs typeface="Times New Roman" pitchFamily="18" charset="0"/>
                        </a:rPr>
                        <a:t> </a:t>
                      </a:r>
                      <a:endParaRPr lang="en-US" sz="110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kern="1200">
                          <a:solidFill>
                            <a:srgbClr val="000000"/>
                          </a:solidFill>
                          <a:latin typeface="Times New Roman" pitchFamily="18" charset="0"/>
                          <a:ea typeface="Times New Roman"/>
                          <a:cs typeface="Times New Roman" pitchFamily="18" charset="0"/>
                        </a:rPr>
                        <a:t>Thời lượng chương trình lớp 1 là </a:t>
                      </a:r>
                      <a:r>
                        <a:rPr lang="vi-VN" sz="1600" kern="1200">
                          <a:solidFill>
                            <a:srgbClr val="FF0000"/>
                          </a:solidFill>
                          <a:latin typeface="Times New Roman" pitchFamily="18" charset="0"/>
                          <a:ea typeface="Times New Roman"/>
                          <a:cs typeface="Times New Roman" pitchFamily="18" charset="0"/>
                        </a:rPr>
                        <a:t>70 tiết</a:t>
                      </a:r>
                      <a:r>
                        <a:rPr lang="vi-VN" sz="1600" kern="1200">
                          <a:solidFill>
                            <a:srgbClr val="000000"/>
                          </a:solidFill>
                          <a:latin typeface="Times New Roman" pitchFamily="18" charset="0"/>
                          <a:ea typeface="Times New Roman"/>
                          <a:cs typeface="Times New Roman" pitchFamily="18" charset="0"/>
                        </a:rPr>
                        <a:t> </a:t>
                      </a:r>
                      <a:endParaRPr lang="en-US" sz="110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kern="1200">
                          <a:solidFill>
                            <a:srgbClr val="000000"/>
                          </a:solidFill>
                          <a:latin typeface="Times New Roman" pitchFamily="18" charset="0"/>
                          <a:ea typeface="Times New Roman"/>
                          <a:cs typeface="Times New Roman" pitchFamily="18" charset="0"/>
                        </a:rPr>
                        <a:t>Tăng 35 tiết </a:t>
                      </a:r>
                      <a:endParaRPr lang="en-US" sz="110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kern="1200">
                          <a:solidFill>
                            <a:srgbClr val="000000"/>
                          </a:solidFill>
                          <a:latin typeface="Times New Roman" pitchFamily="18" charset="0"/>
                          <a:ea typeface="Times New Roman"/>
                          <a:cs typeface="Times New Roman" pitchFamily="18" charset="0"/>
                        </a:rPr>
                        <a:t>Cho thấy vị trí vai trò của môn GDTC được đánh giá đúng mức trong hệ thống các môn học ở bậc phổ thông </a:t>
                      </a:r>
                      <a:endParaRPr lang="en-US" sz="110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04255">
                <a:tc>
                  <a:txBody>
                    <a:bodyPr/>
                    <a:lstStyle/>
                    <a:p>
                      <a:pPr>
                        <a:lnSpc>
                          <a:spcPct val="115000"/>
                        </a:lnSpc>
                        <a:spcAft>
                          <a:spcPts val="0"/>
                        </a:spcAft>
                      </a:pPr>
                      <a:r>
                        <a:rPr lang="vi-VN" sz="1600" kern="1200" dirty="0">
                          <a:solidFill>
                            <a:srgbClr val="000000"/>
                          </a:solidFill>
                          <a:latin typeface="Times New Roman" pitchFamily="18" charset="0"/>
                          <a:ea typeface="Times New Roman"/>
                          <a:cs typeface="Times New Roman" pitchFamily="18" charset="0"/>
                        </a:rPr>
                        <a:t>Vấn đề </a:t>
                      </a:r>
                      <a:r>
                        <a:rPr lang="en-US" sz="1600" kern="1200" dirty="0">
                          <a:solidFill>
                            <a:srgbClr val="000000"/>
                          </a:solidFill>
                          <a:latin typeface="Times New Roman" pitchFamily="18" charset="0"/>
                          <a:ea typeface="Times New Roman"/>
                          <a:cs typeface="Times New Roman" pitchFamily="18" charset="0"/>
                        </a:rPr>
                        <a:t>5</a:t>
                      </a:r>
                      <a:endParaRPr lang="en-US" sz="1100" dirty="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kern="1200">
                          <a:solidFill>
                            <a:srgbClr val="000000"/>
                          </a:solidFill>
                          <a:latin typeface="Times New Roman" pitchFamily="18" charset="0"/>
                          <a:ea typeface="Times New Roman"/>
                          <a:cs typeface="Times New Roman" pitchFamily="18" charset="0"/>
                        </a:rPr>
                        <a:t>Môn học tự chọn được thực hiện từ </a:t>
                      </a:r>
                      <a:r>
                        <a:rPr lang="vi-VN" sz="1600" kern="1200">
                          <a:solidFill>
                            <a:srgbClr val="FF0000"/>
                          </a:solidFill>
                          <a:latin typeface="Times New Roman" pitchFamily="18" charset="0"/>
                          <a:ea typeface="Times New Roman"/>
                          <a:cs typeface="Times New Roman" pitchFamily="18" charset="0"/>
                        </a:rPr>
                        <a:t>lớp 4</a:t>
                      </a:r>
                      <a:r>
                        <a:rPr lang="vi-VN" sz="1600" kern="1200">
                          <a:solidFill>
                            <a:srgbClr val="000000"/>
                          </a:solidFill>
                          <a:latin typeface="Times New Roman" pitchFamily="18" charset="0"/>
                          <a:ea typeface="Times New Roman"/>
                          <a:cs typeface="Times New Roman" pitchFamily="18" charset="0"/>
                        </a:rPr>
                        <a:t> </a:t>
                      </a:r>
                      <a:endParaRPr lang="en-US" sz="110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kern="1200">
                          <a:solidFill>
                            <a:srgbClr val="000000"/>
                          </a:solidFill>
                          <a:latin typeface="Times New Roman" pitchFamily="18" charset="0"/>
                          <a:ea typeface="Times New Roman"/>
                          <a:cs typeface="Times New Roman" pitchFamily="18" charset="0"/>
                        </a:rPr>
                        <a:t>Môn học tự chọn được thực hiện từ </a:t>
                      </a:r>
                      <a:r>
                        <a:rPr lang="vi-VN" sz="1600" kern="1200">
                          <a:solidFill>
                            <a:srgbClr val="FF0000"/>
                          </a:solidFill>
                          <a:latin typeface="Times New Roman" pitchFamily="18" charset="0"/>
                          <a:ea typeface="Times New Roman"/>
                          <a:cs typeface="Times New Roman" pitchFamily="18" charset="0"/>
                        </a:rPr>
                        <a:t>lớp 1</a:t>
                      </a:r>
                      <a:r>
                        <a:rPr lang="vi-VN" sz="1600" kern="1200">
                          <a:solidFill>
                            <a:srgbClr val="000000"/>
                          </a:solidFill>
                          <a:latin typeface="Times New Roman" pitchFamily="18" charset="0"/>
                          <a:ea typeface="Times New Roman"/>
                          <a:cs typeface="Times New Roman" pitchFamily="18" charset="0"/>
                        </a:rPr>
                        <a:t> </a:t>
                      </a:r>
                      <a:endParaRPr lang="en-US" sz="110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kern="1200">
                          <a:solidFill>
                            <a:srgbClr val="000000"/>
                          </a:solidFill>
                          <a:latin typeface="Times New Roman" pitchFamily="18" charset="0"/>
                          <a:ea typeface="Times New Roman"/>
                          <a:cs typeface="Times New Roman" pitchFamily="18" charset="0"/>
                        </a:rPr>
                        <a:t>Đưa môn học tự chọn vào năm đầu tiên của cấp học </a:t>
                      </a:r>
                      <a:endParaRPr lang="en-US" sz="110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600" kern="1200" dirty="0">
                          <a:solidFill>
                            <a:srgbClr val="000000"/>
                          </a:solidFill>
                          <a:latin typeface="Times New Roman" pitchFamily="18" charset="0"/>
                          <a:ea typeface="Times New Roman"/>
                          <a:cs typeface="Times New Roman" pitchFamily="18" charset="0"/>
                        </a:rPr>
                        <a:t>Làm phong phú nội dung giảng dạy đáp ứng yêu cầu của học sinh </a:t>
                      </a:r>
                      <a:endParaRPr lang="en-US" sz="1100" dirty="0">
                        <a:latin typeface="Times New Roman" pitchFamily="18" charset="0"/>
                        <a:ea typeface="Times New Roman"/>
                        <a:cs typeface="Times New Roman" pitchFamily="18" charset="0"/>
                      </a:endParaRPr>
                    </a:p>
                  </a:txBody>
                  <a:tcPr marL="8150" marR="8150" marT="8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pic>
        <p:nvPicPr>
          <p:cNvPr id="5"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5994124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53462BF-849F-467C-B12A-58FC7A8EBEB8}"/>
              </a:ext>
            </a:extLst>
          </p:cNvPr>
          <p:cNvSpPr txBox="1">
            <a:spLocks/>
          </p:cNvSpPr>
          <p:nvPr/>
        </p:nvSpPr>
        <p:spPr>
          <a:xfrm>
            <a:off x="11322775" y="6119619"/>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13</a:t>
            </a:fld>
            <a:endParaRPr lang="en-US">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20052959"/>
              </p:ext>
            </p:extLst>
          </p:nvPr>
        </p:nvGraphicFramePr>
        <p:xfrm>
          <a:off x="667651" y="1175852"/>
          <a:ext cx="11176006" cy="4359187"/>
        </p:xfrm>
        <a:graphic>
          <a:graphicData uri="http://schemas.openxmlformats.org/drawingml/2006/table">
            <a:tbl>
              <a:tblPr/>
              <a:tblGrid>
                <a:gridCol w="856349">
                  <a:extLst>
                    <a:ext uri="{9D8B030D-6E8A-4147-A177-3AD203B41FA5}">
                      <a16:colId xmlns:a16="http://schemas.microsoft.com/office/drawing/2014/main" val="20000"/>
                    </a:ext>
                  </a:extLst>
                </a:gridCol>
                <a:gridCol w="2598057">
                  <a:extLst>
                    <a:ext uri="{9D8B030D-6E8A-4147-A177-3AD203B41FA5}">
                      <a16:colId xmlns:a16="http://schemas.microsoft.com/office/drawing/2014/main" val="20001"/>
                    </a:ext>
                  </a:extLst>
                </a:gridCol>
                <a:gridCol w="2902853">
                  <a:extLst>
                    <a:ext uri="{9D8B030D-6E8A-4147-A177-3AD203B41FA5}">
                      <a16:colId xmlns:a16="http://schemas.microsoft.com/office/drawing/2014/main" val="20002"/>
                    </a:ext>
                  </a:extLst>
                </a:gridCol>
                <a:gridCol w="2220686">
                  <a:extLst>
                    <a:ext uri="{9D8B030D-6E8A-4147-A177-3AD203B41FA5}">
                      <a16:colId xmlns:a16="http://schemas.microsoft.com/office/drawing/2014/main" val="20003"/>
                    </a:ext>
                  </a:extLst>
                </a:gridCol>
                <a:gridCol w="2598061">
                  <a:extLst>
                    <a:ext uri="{9D8B030D-6E8A-4147-A177-3AD203B41FA5}">
                      <a16:colId xmlns:a16="http://schemas.microsoft.com/office/drawing/2014/main" val="20004"/>
                    </a:ext>
                  </a:extLst>
                </a:gridCol>
              </a:tblGrid>
              <a:tr h="302741">
                <a:tc>
                  <a:txBody>
                    <a:bodyPr/>
                    <a:lstStyle/>
                    <a:p>
                      <a:pPr algn="ctr">
                        <a:lnSpc>
                          <a:spcPct val="115000"/>
                        </a:lnSpc>
                        <a:spcAft>
                          <a:spcPts val="0"/>
                        </a:spcAft>
                      </a:pPr>
                      <a:r>
                        <a:rPr lang="vi-VN" sz="1400" b="1" dirty="0">
                          <a:latin typeface="Times New Roman" pitchFamily="18" charset="0"/>
                          <a:ea typeface="Calibri"/>
                          <a:cs typeface="Times New Roman" pitchFamily="18" charset="0"/>
                        </a:rPr>
                        <a:t>Vấn đề so sánh</a:t>
                      </a:r>
                      <a:endParaRPr lang="en-US" sz="1050" dirty="0">
                        <a:latin typeface="Times New Roman" pitchFamily="18" charset="0"/>
                        <a:ea typeface="Calibri"/>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1400" b="1" dirty="0">
                          <a:latin typeface="Times New Roman" pitchFamily="18" charset="0"/>
                          <a:ea typeface="Calibri"/>
                          <a:cs typeface="Times New Roman" pitchFamily="18" charset="0"/>
                        </a:rPr>
                        <a:t>Nội dung CT Giáo dục thể chất 2006</a:t>
                      </a:r>
                      <a:endParaRPr lang="en-US" sz="1050" dirty="0">
                        <a:latin typeface="Times New Roman" pitchFamily="18" charset="0"/>
                        <a:ea typeface="Calibri"/>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1400" b="1">
                          <a:latin typeface="Times New Roman" pitchFamily="18" charset="0"/>
                          <a:ea typeface="Calibri"/>
                          <a:cs typeface="Times New Roman" pitchFamily="18" charset="0"/>
                        </a:rPr>
                        <a:t>Nội dung CT Giáo dục thể chất 2018</a:t>
                      </a:r>
                      <a:endParaRPr lang="en-US" sz="1050">
                        <a:latin typeface="Times New Roman" pitchFamily="18" charset="0"/>
                        <a:ea typeface="Calibri"/>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1400" b="1">
                          <a:latin typeface="Times New Roman" pitchFamily="18" charset="0"/>
                          <a:ea typeface="Calibri"/>
                          <a:cs typeface="Times New Roman" pitchFamily="18" charset="0"/>
                        </a:rPr>
                        <a:t>Điểm mới</a:t>
                      </a:r>
                      <a:endParaRPr lang="en-US" sz="1050">
                        <a:latin typeface="Times New Roman" pitchFamily="18" charset="0"/>
                        <a:ea typeface="Calibri"/>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vi-VN" sz="1400" b="1">
                          <a:latin typeface="Times New Roman" pitchFamily="18" charset="0"/>
                          <a:ea typeface="Calibri"/>
                          <a:cs typeface="Times New Roman" pitchFamily="18" charset="0"/>
                        </a:rPr>
                        <a:t>Giải thích điểm mới</a:t>
                      </a:r>
                      <a:endParaRPr lang="en-US" sz="1050">
                        <a:latin typeface="Times New Roman" pitchFamily="18" charset="0"/>
                        <a:ea typeface="Calibri"/>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36726">
                <a:tc>
                  <a:txBody>
                    <a:bodyPr/>
                    <a:lstStyle/>
                    <a:p>
                      <a:pPr algn="ctr">
                        <a:lnSpc>
                          <a:spcPct val="115000"/>
                        </a:lnSpc>
                        <a:spcAft>
                          <a:spcPts val="0"/>
                        </a:spcAft>
                      </a:pPr>
                      <a:r>
                        <a:rPr lang="vi-VN" sz="1400" kern="1200" dirty="0">
                          <a:solidFill>
                            <a:srgbClr val="000000"/>
                          </a:solidFill>
                          <a:latin typeface="Times New Roman" pitchFamily="18" charset="0"/>
                          <a:ea typeface="Times New Roman"/>
                          <a:cs typeface="Times New Roman" pitchFamily="18" charset="0"/>
                        </a:rPr>
                        <a:t>Vấn đề 6 </a:t>
                      </a:r>
                      <a:endParaRPr lang="en-US" sz="1050" dirty="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dirty="0">
                          <a:solidFill>
                            <a:srgbClr val="FF0000"/>
                          </a:solidFill>
                          <a:latin typeface="Times New Roman" pitchFamily="18" charset="0"/>
                          <a:ea typeface="Times New Roman"/>
                          <a:cs typeface="Times New Roman" pitchFamily="18" charset="0"/>
                        </a:rPr>
                        <a:t>Môn học tự chọn theo quy định của chương trình </a:t>
                      </a:r>
                      <a:r>
                        <a:rPr lang="vi-VN" sz="1400" kern="1200" dirty="0">
                          <a:solidFill>
                            <a:srgbClr val="000000"/>
                          </a:solidFill>
                          <a:latin typeface="Times New Roman" pitchFamily="18" charset="0"/>
                          <a:ea typeface="Times New Roman"/>
                          <a:cs typeface="Times New Roman" pitchFamily="18" charset="0"/>
                        </a:rPr>
                        <a:t>(học sinh và giáo viên GD chỉ được chọn 1 số môn thể thao theo quy định của chương trình </a:t>
                      </a:r>
                      <a:endParaRPr lang="en-US" sz="1050" dirty="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dirty="0">
                          <a:solidFill>
                            <a:srgbClr val="FF0000"/>
                          </a:solidFill>
                          <a:latin typeface="Times New Roman" pitchFamily="18" charset="0"/>
                          <a:ea typeface="Times New Roman"/>
                          <a:cs typeface="Times New Roman" pitchFamily="18" charset="0"/>
                        </a:rPr>
                        <a:t>Môn học tự chọn được mở rộng </a:t>
                      </a:r>
                      <a:r>
                        <a:rPr lang="vi-VN" sz="1400" kern="1200" dirty="0">
                          <a:solidFill>
                            <a:srgbClr val="000000"/>
                          </a:solidFill>
                          <a:latin typeface="Times New Roman" pitchFamily="18" charset="0"/>
                          <a:ea typeface="Times New Roman"/>
                          <a:cs typeface="Times New Roman" pitchFamily="18" charset="0"/>
                        </a:rPr>
                        <a:t>(ngoài các môn thể thao, có thể chọn các môn thể thao dân tộc…. phù hợp với học sinh, cơ sở vật chất của nhà trường và trình độ của giáo viên </a:t>
                      </a:r>
                      <a:endParaRPr lang="en-US" sz="1050" dirty="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dirty="0">
                          <a:solidFill>
                            <a:srgbClr val="000000"/>
                          </a:solidFill>
                          <a:latin typeface="Times New Roman" pitchFamily="18" charset="0"/>
                          <a:ea typeface="Times New Roman"/>
                          <a:cs typeface="Times New Roman" pitchFamily="18" charset="0"/>
                        </a:rPr>
                        <a:t>Môn học tự chọn được mở rộng để học sinh và giáo viên dễ dàng lựa chọn trong học tập và giảng dạy </a:t>
                      </a:r>
                      <a:endParaRPr lang="en-US" sz="1050" dirty="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Đáp ứng yêu cầu của người học và người dạy…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2938">
                <a:tc>
                  <a:txBody>
                    <a:bodyPr/>
                    <a:lstStyle/>
                    <a:p>
                      <a:pPr algn="ctr">
                        <a:lnSpc>
                          <a:spcPct val="115000"/>
                        </a:lnSpc>
                        <a:spcAft>
                          <a:spcPts val="0"/>
                        </a:spcAft>
                      </a:pPr>
                      <a:r>
                        <a:rPr lang="vi-VN" sz="1400" kern="1200" dirty="0">
                          <a:solidFill>
                            <a:srgbClr val="000000"/>
                          </a:solidFill>
                          <a:latin typeface="Times New Roman" pitchFamily="18" charset="0"/>
                          <a:ea typeface="Times New Roman"/>
                          <a:cs typeface="Times New Roman" pitchFamily="18" charset="0"/>
                        </a:rPr>
                        <a:t>Vấn đề 7 </a:t>
                      </a:r>
                      <a:endParaRPr lang="en-US" sz="1050" dirty="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Phương pháp dạy học theo phương pháp </a:t>
                      </a:r>
                      <a:r>
                        <a:rPr lang="vi-VN" sz="1400" kern="1200">
                          <a:solidFill>
                            <a:srgbClr val="FF0000"/>
                          </a:solidFill>
                          <a:latin typeface="Times New Roman" pitchFamily="18" charset="0"/>
                          <a:ea typeface="Times New Roman"/>
                          <a:cs typeface="Times New Roman" pitchFamily="18" charset="0"/>
                        </a:rPr>
                        <a:t>truyền thụ nội dung</a:t>
                      </a:r>
                      <a:r>
                        <a:rPr lang="vi-VN" sz="1400" kern="1200">
                          <a:solidFill>
                            <a:srgbClr val="000000"/>
                          </a:solidFill>
                          <a:latin typeface="Times New Roman" pitchFamily="18" charset="0"/>
                          <a:ea typeface="Times New Roman"/>
                          <a:cs typeface="Times New Roman" pitchFamily="18" charset="0"/>
                        </a:rPr>
                        <a:t>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dirty="0">
                          <a:solidFill>
                            <a:srgbClr val="000000"/>
                          </a:solidFill>
                          <a:latin typeface="Times New Roman" pitchFamily="18" charset="0"/>
                          <a:ea typeface="Times New Roman"/>
                          <a:cs typeface="Times New Roman" pitchFamily="18" charset="0"/>
                        </a:rPr>
                        <a:t>Phương pháp dạy học theo phương pháp </a:t>
                      </a:r>
                      <a:r>
                        <a:rPr lang="vi-VN" sz="1400" kern="1200" dirty="0">
                          <a:solidFill>
                            <a:srgbClr val="FF0000"/>
                          </a:solidFill>
                          <a:latin typeface="Times New Roman" pitchFamily="18" charset="0"/>
                          <a:ea typeface="Times New Roman"/>
                          <a:cs typeface="Times New Roman" pitchFamily="18" charset="0"/>
                        </a:rPr>
                        <a:t>tích cực hóa người học</a:t>
                      </a:r>
                      <a:r>
                        <a:rPr lang="vi-VN" sz="1400" kern="1200" dirty="0">
                          <a:solidFill>
                            <a:srgbClr val="000000"/>
                          </a:solidFill>
                          <a:latin typeface="Times New Roman" pitchFamily="18" charset="0"/>
                          <a:ea typeface="Times New Roman"/>
                          <a:cs typeface="Times New Roman" pitchFamily="18" charset="0"/>
                        </a:rPr>
                        <a:t> </a:t>
                      </a:r>
                      <a:endParaRPr lang="en-US" sz="1050" dirty="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Sử dụng phương pháp mới, hiện đại vào giảng dạy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Chỉ có phương pháp dạy học tích cực mới hình thành và phát triển năng lực cho học sinh.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5394">
                <a:tc>
                  <a:txBody>
                    <a:bodyPr/>
                    <a:lstStyle/>
                    <a:p>
                      <a:pPr algn="ctr">
                        <a:lnSpc>
                          <a:spcPct val="115000"/>
                        </a:lnSpc>
                        <a:spcAft>
                          <a:spcPts val="0"/>
                        </a:spcAft>
                      </a:pPr>
                      <a:r>
                        <a:rPr lang="vi-VN" sz="1400" kern="1200" dirty="0">
                          <a:solidFill>
                            <a:srgbClr val="000000"/>
                          </a:solidFill>
                          <a:latin typeface="Times New Roman" pitchFamily="18" charset="0"/>
                          <a:ea typeface="Times New Roman"/>
                          <a:cs typeface="Times New Roman" pitchFamily="18" charset="0"/>
                        </a:rPr>
                        <a:t>Vấn đề 8 </a:t>
                      </a:r>
                      <a:endParaRPr lang="en-US" sz="1050" dirty="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Kiểm tra đánh giá bằng </a:t>
                      </a:r>
                      <a:r>
                        <a:rPr lang="vi-VN" sz="1400" kern="1200">
                          <a:solidFill>
                            <a:srgbClr val="FF0000"/>
                          </a:solidFill>
                          <a:latin typeface="Times New Roman" pitchFamily="18" charset="0"/>
                          <a:ea typeface="Times New Roman"/>
                          <a:cs typeface="Times New Roman" pitchFamily="18" charset="0"/>
                        </a:rPr>
                        <a:t>thành tích vào cuối học kỳ</a:t>
                      </a:r>
                      <a:r>
                        <a:rPr lang="vi-VN" sz="1400" kern="1200">
                          <a:solidFill>
                            <a:srgbClr val="000000"/>
                          </a:solidFill>
                          <a:latin typeface="Times New Roman" pitchFamily="18" charset="0"/>
                          <a:ea typeface="Times New Roman"/>
                          <a:cs typeface="Times New Roman" pitchFamily="18" charset="0"/>
                        </a:rPr>
                        <a:t>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Kiểm tra </a:t>
                      </a:r>
                      <a:r>
                        <a:rPr lang="vi-VN" sz="1400" kern="1200">
                          <a:solidFill>
                            <a:srgbClr val="FF0000"/>
                          </a:solidFill>
                          <a:latin typeface="Times New Roman" pitchFamily="18" charset="0"/>
                          <a:ea typeface="Times New Roman"/>
                          <a:cs typeface="Times New Roman" pitchFamily="18" charset="0"/>
                        </a:rPr>
                        <a:t>đánh giá thường xuyên kết hợp định kỳ</a:t>
                      </a:r>
                      <a:r>
                        <a:rPr lang="vi-VN" sz="1400" kern="1200">
                          <a:solidFill>
                            <a:srgbClr val="000000"/>
                          </a:solidFill>
                          <a:latin typeface="Times New Roman" pitchFamily="18" charset="0"/>
                          <a:ea typeface="Times New Roman"/>
                          <a:cs typeface="Times New Roman" pitchFamily="18" charset="0"/>
                        </a:rPr>
                        <a:t>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Chú trọng Kiểm tra đánh giá Thường xuyên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Chỉ có đánh giá cả quá trình mới đánh giá được sự phát triển năng lực của học sinh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53826">
                <a:tc>
                  <a:txBody>
                    <a:bodyPr/>
                    <a:lstStyle/>
                    <a:p>
                      <a:pPr algn="ctr">
                        <a:lnSpc>
                          <a:spcPct val="115000"/>
                        </a:lnSpc>
                        <a:spcAft>
                          <a:spcPts val="0"/>
                        </a:spcAft>
                      </a:pPr>
                      <a:r>
                        <a:rPr lang="vi-VN" sz="1400" kern="1200" dirty="0">
                          <a:solidFill>
                            <a:srgbClr val="000000"/>
                          </a:solidFill>
                          <a:latin typeface="Times New Roman" pitchFamily="18" charset="0"/>
                          <a:ea typeface="Times New Roman"/>
                          <a:cs typeface="Times New Roman" pitchFamily="18" charset="0"/>
                        </a:rPr>
                        <a:t>Vấn đề 9 </a:t>
                      </a:r>
                      <a:endParaRPr lang="en-US" sz="1050" dirty="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Xây dựng tiến trình giảng dạy theo quy định của </a:t>
                      </a:r>
                      <a:r>
                        <a:rPr lang="vi-VN" sz="1400" kern="1200">
                          <a:solidFill>
                            <a:srgbClr val="FF0000"/>
                          </a:solidFill>
                          <a:latin typeface="Times New Roman" pitchFamily="18" charset="0"/>
                          <a:ea typeface="Times New Roman"/>
                          <a:cs typeface="Times New Roman" pitchFamily="18" charset="0"/>
                        </a:rPr>
                        <a:t>từng giờ, tuần, học kỳ và năm học</a:t>
                      </a:r>
                      <a:r>
                        <a:rPr lang="vi-VN" sz="1400" kern="1200">
                          <a:solidFill>
                            <a:srgbClr val="000000"/>
                          </a:solidFill>
                          <a:latin typeface="Times New Roman" pitchFamily="18" charset="0"/>
                          <a:ea typeface="Times New Roman"/>
                          <a:cs typeface="Times New Roman" pitchFamily="18" charset="0"/>
                        </a:rPr>
                        <a:t>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Xây dựng kế hoạch giảng dạy </a:t>
                      </a:r>
                      <a:r>
                        <a:rPr lang="vi-VN" sz="1400" kern="1200">
                          <a:solidFill>
                            <a:srgbClr val="FF0000"/>
                          </a:solidFill>
                          <a:latin typeface="Times New Roman" pitchFamily="18" charset="0"/>
                          <a:ea typeface="Times New Roman"/>
                          <a:cs typeface="Times New Roman" pitchFamily="18" charset="0"/>
                        </a:rPr>
                        <a:t>tùy thuộc vào từng giáo viên</a:t>
                      </a:r>
                      <a:r>
                        <a:rPr lang="vi-VN" sz="1400" kern="1200">
                          <a:solidFill>
                            <a:srgbClr val="000000"/>
                          </a:solidFill>
                          <a:latin typeface="Times New Roman" pitchFamily="18" charset="0"/>
                          <a:ea typeface="Times New Roman"/>
                          <a:cs typeface="Times New Roman" pitchFamily="18" charset="0"/>
                        </a:rPr>
                        <a:t> sao cho phù hợp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a:solidFill>
                            <a:srgbClr val="000000"/>
                          </a:solidFill>
                          <a:latin typeface="Times New Roman" pitchFamily="18" charset="0"/>
                          <a:ea typeface="Times New Roman"/>
                          <a:cs typeface="Times New Roman" pitchFamily="18" charset="0"/>
                        </a:rPr>
                        <a:t>Giáo viên tự chủ xây dựng kế hoạch giảng dạy theo nội dung quy định của chương trình sao cho phù hợp </a:t>
                      </a:r>
                      <a:endParaRPr lang="en-US" sz="105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1400" kern="1200" dirty="0">
                          <a:solidFill>
                            <a:srgbClr val="000000"/>
                          </a:solidFill>
                          <a:latin typeface="Times New Roman" pitchFamily="18" charset="0"/>
                          <a:ea typeface="Times New Roman"/>
                          <a:cs typeface="Times New Roman" pitchFamily="18" charset="0"/>
                        </a:rPr>
                        <a:t>Để giáo viên phát huy hết khả năng và năng lực của bản thân giúp cho quá trình giảng dạy đạt hiệu quả tốt nhất </a:t>
                      </a:r>
                      <a:r>
                        <a:rPr lang="vi-VN" sz="1400" kern="1200" dirty="0">
                          <a:solidFill>
                            <a:srgbClr val="FF0000"/>
                          </a:solidFill>
                          <a:latin typeface="Times New Roman" pitchFamily="18" charset="0"/>
                          <a:ea typeface="Times New Roman"/>
                          <a:cs typeface="Times New Roman" pitchFamily="18" charset="0"/>
                        </a:rPr>
                        <a:t>không bị ràng buộc bởi quy định cứng nhắc</a:t>
                      </a:r>
                      <a:r>
                        <a:rPr lang="vi-VN" sz="1400" kern="1200" dirty="0">
                          <a:solidFill>
                            <a:srgbClr val="000000"/>
                          </a:solidFill>
                          <a:latin typeface="Times New Roman" pitchFamily="18" charset="0"/>
                          <a:ea typeface="Times New Roman"/>
                          <a:cs typeface="Times New Roman" pitchFamily="18" charset="0"/>
                        </a:rPr>
                        <a:t> </a:t>
                      </a:r>
                      <a:endParaRPr lang="en-US" sz="1050" dirty="0">
                        <a:latin typeface="Times New Roman" pitchFamily="18" charset="0"/>
                        <a:ea typeface="Times New Roman"/>
                        <a:cs typeface="Times New Roman" pitchFamily="18" charset="0"/>
                      </a:endParaRPr>
                    </a:p>
                  </a:txBody>
                  <a:tcPr marL="8212" marR="8212" marT="8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Text Placeholder 4">
            <a:extLst>
              <a:ext uri="{FF2B5EF4-FFF2-40B4-BE49-F238E27FC236}">
                <a16:creationId xmlns:a16="http://schemas.microsoft.com/office/drawing/2014/main" id="{7AAEA12F-E964-3B47-B11B-CDF71E2FDB47}"/>
              </a:ext>
            </a:extLst>
          </p:cNvPr>
          <p:cNvSpPr txBox="1">
            <a:spLocks/>
          </p:cNvSpPr>
          <p:nvPr/>
        </p:nvSpPr>
        <p:spPr>
          <a:xfrm>
            <a:off x="2728682" y="458637"/>
            <a:ext cx="8632692" cy="658960"/>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000" b="1" dirty="0">
                <a:solidFill>
                  <a:schemeClr val="bg1"/>
                </a:solidFill>
                <a:latin typeface="Times New Roman" pitchFamily="18" charset="0"/>
                <a:cs typeface="Times New Roman" pitchFamily="18" charset="0"/>
              </a:rPr>
              <a:t>I. </a:t>
            </a:r>
            <a:r>
              <a:rPr lang="vi-VN" altLang="vi-VN" sz="2000" b="1" dirty="0">
                <a:solidFill>
                  <a:schemeClr val="bg1"/>
                </a:solidFill>
                <a:latin typeface="Times New Roman" pitchFamily="18" charset="0"/>
                <a:ea typeface="Times New Roman" panose="02020603050405020304" pitchFamily="18" charset="0"/>
                <a:cs typeface="Times New Roman" pitchFamily="18" charset="0"/>
              </a:rPr>
              <a:t>SO SÁNH</a:t>
            </a:r>
            <a:r>
              <a:rPr lang="en-US" altLang="vi-VN" sz="2000" b="1" dirty="0">
                <a:solidFill>
                  <a:schemeClr val="bg1"/>
                </a:solidFill>
                <a:latin typeface="Times New Roman" pitchFamily="18" charset="0"/>
                <a:ea typeface="Times New Roman" panose="02020603050405020304" pitchFamily="18" charset="0"/>
                <a:cs typeface="Times New Roman" pitchFamily="18" charset="0"/>
              </a:rPr>
              <a:t> </a:t>
            </a:r>
            <a:r>
              <a:rPr lang="en-US" altLang="vi-VN" sz="2000" b="1" dirty="0" err="1">
                <a:solidFill>
                  <a:schemeClr val="bg1"/>
                </a:solidFill>
                <a:latin typeface="Times New Roman" pitchFamily="18" charset="0"/>
                <a:ea typeface="Times New Roman" panose="02020603050405020304" pitchFamily="18" charset="0"/>
                <a:cs typeface="Times New Roman" pitchFamily="18" charset="0"/>
              </a:rPr>
              <a:t>NỘI</a:t>
            </a:r>
            <a:r>
              <a:rPr lang="en-US" altLang="vi-VN" sz="2000" b="1" dirty="0">
                <a:solidFill>
                  <a:schemeClr val="bg1"/>
                </a:solidFill>
                <a:latin typeface="Times New Roman" pitchFamily="18" charset="0"/>
                <a:ea typeface="Times New Roman" panose="02020603050405020304" pitchFamily="18" charset="0"/>
                <a:cs typeface="Times New Roman" pitchFamily="18" charset="0"/>
              </a:rPr>
              <a:t> DUNG</a:t>
            </a:r>
            <a:r>
              <a:rPr lang="vi-VN" altLang="vi-VN" sz="2000" b="1" dirty="0">
                <a:solidFill>
                  <a:schemeClr val="bg1"/>
                </a:solidFill>
                <a:latin typeface="Times New Roman" pitchFamily="18" charset="0"/>
                <a:ea typeface="Times New Roman" panose="02020603050405020304" pitchFamily="18" charset="0"/>
                <a:cs typeface="Times New Roman" pitchFamily="18" charset="0"/>
              </a:rPr>
              <a:t> CHƯƠNG TRÌNH MÔN GDTC 2006 VÀ CT MÔN GDTC 2018</a:t>
            </a:r>
            <a:endParaRPr lang="en-US" sz="2000" b="1" dirty="0">
              <a:solidFill>
                <a:schemeClr val="bg1"/>
              </a:solidFill>
              <a:latin typeface="Times New Roman" pitchFamily="18" charset="0"/>
              <a:cs typeface="Times New Roman" pitchFamily="18" charset="0"/>
            </a:endParaRPr>
          </a:p>
        </p:txBody>
      </p:sp>
      <p:pic>
        <p:nvPicPr>
          <p:cNvPr id="8"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599412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53462BF-849F-467C-B12A-58FC7A8EBEB8}"/>
              </a:ext>
            </a:extLst>
          </p:cNvPr>
          <p:cNvSpPr txBox="1">
            <a:spLocks/>
          </p:cNvSpPr>
          <p:nvPr/>
        </p:nvSpPr>
        <p:spPr>
          <a:xfrm>
            <a:off x="11322775" y="6119619"/>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14</a:t>
            </a:fld>
            <a:endParaRPr lang="en-US">
              <a:solidFill>
                <a:prstClr val="white"/>
              </a:solidFill>
            </a:endParaRPr>
          </a:p>
        </p:txBody>
      </p:sp>
      <p:sp>
        <p:nvSpPr>
          <p:cNvPr id="8" name="Text Placeholder 4">
            <a:extLst>
              <a:ext uri="{FF2B5EF4-FFF2-40B4-BE49-F238E27FC236}">
                <a16:creationId xmlns:a16="http://schemas.microsoft.com/office/drawing/2014/main" id="{7AAEA12F-E964-3B47-B11B-CDF71E2FDB47}"/>
              </a:ext>
            </a:extLst>
          </p:cNvPr>
          <p:cNvSpPr txBox="1">
            <a:spLocks/>
          </p:cNvSpPr>
          <p:nvPr/>
        </p:nvSpPr>
        <p:spPr>
          <a:xfrm>
            <a:off x="1088020" y="719888"/>
            <a:ext cx="10012101" cy="692223"/>
          </a:xfrm>
          <a:prstGeom prst="rect">
            <a:avLst/>
          </a:prstGeom>
          <a:solidFill>
            <a:schemeClr val="accent2"/>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en-US" sz="2400" b="1" dirty="0">
              <a:solidFill>
                <a:schemeClr val="bg1"/>
              </a:solidFill>
              <a:latin typeface="Times New Roman" pitchFamily="18" charset="0"/>
              <a:cs typeface="Times New Roman" pitchFamily="18" charset="0"/>
            </a:endParaRPr>
          </a:p>
          <a:p>
            <a:pPr algn="ctr">
              <a:buNone/>
            </a:pPr>
            <a:r>
              <a:rPr lang="en-US" sz="2400" b="1" dirty="0" err="1">
                <a:solidFill>
                  <a:schemeClr val="bg1"/>
                </a:solidFill>
                <a:latin typeface="Times New Roman" pitchFamily="18" charset="0"/>
                <a:cs typeface="Times New Roman" pitchFamily="18" charset="0"/>
              </a:rPr>
              <a:t>PHẦN</a:t>
            </a:r>
            <a:r>
              <a:rPr lang="en-US" sz="2400" b="1" dirty="0">
                <a:solidFill>
                  <a:schemeClr val="bg1"/>
                </a:solidFill>
                <a:latin typeface="Times New Roman" pitchFamily="18" charset="0"/>
                <a:cs typeface="Times New Roman" pitchFamily="18" charset="0"/>
              </a:rPr>
              <a:t> 2:  </a:t>
            </a:r>
            <a:r>
              <a:rPr lang="en-US" sz="2400" b="1" dirty="0" err="1">
                <a:solidFill>
                  <a:srgbClr val="FFFFFF"/>
                </a:solidFill>
                <a:latin typeface="Times New Roman" pitchFamily="18" charset="0"/>
                <a:cs typeface="Times New Roman" pitchFamily="18" charset="0"/>
              </a:rPr>
              <a:t>ĐIỂM</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MỚI</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VỀ</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TỔ</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CHỨC</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THỰC</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HIỆN</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MÔN</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HỌC</a:t>
            </a:r>
            <a:r>
              <a:rPr lang="en-US" sz="2400" b="1" dirty="0">
                <a:solidFill>
                  <a:srgbClr val="FFFFFF"/>
                </a:solidFill>
                <a:latin typeface="Times New Roman" pitchFamily="18" charset="0"/>
                <a:cs typeface="Times New Roman" pitchFamily="18" charset="0"/>
              </a:rPr>
              <a:t> </a:t>
            </a:r>
            <a:r>
              <a:rPr lang="en-US" sz="2400" b="1" dirty="0" err="1">
                <a:solidFill>
                  <a:srgbClr val="FFFFFF"/>
                </a:solidFill>
                <a:latin typeface="Times New Roman" pitchFamily="18" charset="0"/>
                <a:cs typeface="Times New Roman" pitchFamily="18" charset="0"/>
              </a:rPr>
              <a:t>GDTC</a:t>
            </a:r>
            <a:endParaRPr lang="en-US" sz="2400" b="1" dirty="0">
              <a:solidFill>
                <a:srgbClr val="FFFFFF"/>
              </a:solidFill>
              <a:latin typeface="Times New Roman" pitchFamily="18" charset="0"/>
              <a:cs typeface="Times New Roman" pitchFamily="18" charset="0"/>
            </a:endParaRPr>
          </a:p>
          <a:p>
            <a:pPr algn="ctr">
              <a:buNone/>
            </a:pPr>
            <a:endParaRPr lang="en-US" sz="2400" b="1" dirty="0">
              <a:solidFill>
                <a:schemeClr val="bg1"/>
              </a:solidFill>
              <a:latin typeface="Times New Roman" pitchFamily="18" charset="0"/>
              <a:cs typeface="Times New Roman" pitchFamily="18" charset="0"/>
            </a:endParaRPr>
          </a:p>
        </p:txBody>
      </p:sp>
      <p:grpSp>
        <p:nvGrpSpPr>
          <p:cNvPr id="2" name="Group 2"/>
          <p:cNvGrpSpPr/>
          <p:nvPr/>
        </p:nvGrpSpPr>
        <p:grpSpPr>
          <a:xfrm>
            <a:off x="706056" y="1898248"/>
            <a:ext cx="10475088" cy="3854370"/>
            <a:chOff x="3670674" y="1852642"/>
            <a:chExt cx="7452569" cy="3548167"/>
          </a:xfrm>
        </p:grpSpPr>
        <p:sp>
          <p:nvSpPr>
            <p:cNvPr id="10" name="Freeform: Shape 9"/>
            <p:cNvSpPr/>
            <p:nvPr/>
          </p:nvSpPr>
          <p:spPr>
            <a:xfrm>
              <a:off x="3670674" y="1852642"/>
              <a:ext cx="2737151" cy="1395129"/>
            </a:xfrm>
            <a:custGeom>
              <a:avLst/>
              <a:gdLst>
                <a:gd name="connsiteX0" fmla="*/ 0 w 7175984"/>
                <a:gd name="connsiteY0" fmla="*/ 162109 h 972636"/>
                <a:gd name="connsiteX1" fmla="*/ 162109 w 7175984"/>
                <a:gd name="connsiteY1" fmla="*/ 0 h 972636"/>
                <a:gd name="connsiteX2" fmla="*/ 7013875 w 7175984"/>
                <a:gd name="connsiteY2" fmla="*/ 0 h 972636"/>
                <a:gd name="connsiteX3" fmla="*/ 7175984 w 7175984"/>
                <a:gd name="connsiteY3" fmla="*/ 162109 h 972636"/>
                <a:gd name="connsiteX4" fmla="*/ 7175984 w 7175984"/>
                <a:gd name="connsiteY4" fmla="*/ 810527 h 972636"/>
                <a:gd name="connsiteX5" fmla="*/ 7013875 w 7175984"/>
                <a:gd name="connsiteY5" fmla="*/ 972636 h 972636"/>
                <a:gd name="connsiteX6" fmla="*/ 162109 w 7175984"/>
                <a:gd name="connsiteY6" fmla="*/ 972636 h 972636"/>
                <a:gd name="connsiteX7" fmla="*/ 0 w 7175984"/>
                <a:gd name="connsiteY7" fmla="*/ 810527 h 972636"/>
                <a:gd name="connsiteX8" fmla="*/ 0 w 7175984"/>
                <a:gd name="connsiteY8" fmla="*/ 162109 h 97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984" h="972636">
                  <a:moveTo>
                    <a:pt x="0" y="162109"/>
                  </a:moveTo>
                  <a:cubicBezTo>
                    <a:pt x="0" y="72579"/>
                    <a:pt x="72579" y="0"/>
                    <a:pt x="162109" y="0"/>
                  </a:cubicBezTo>
                  <a:lnTo>
                    <a:pt x="7013875" y="0"/>
                  </a:lnTo>
                  <a:cubicBezTo>
                    <a:pt x="7103405" y="0"/>
                    <a:pt x="7175984" y="72579"/>
                    <a:pt x="7175984" y="162109"/>
                  </a:cubicBezTo>
                  <a:lnTo>
                    <a:pt x="7175984" y="810527"/>
                  </a:lnTo>
                  <a:cubicBezTo>
                    <a:pt x="7175984" y="900057"/>
                    <a:pt x="7103405" y="972636"/>
                    <a:pt x="7013875" y="972636"/>
                  </a:cubicBezTo>
                  <a:lnTo>
                    <a:pt x="162109" y="972636"/>
                  </a:lnTo>
                  <a:cubicBezTo>
                    <a:pt x="72579" y="972636"/>
                    <a:pt x="0" y="900057"/>
                    <a:pt x="0" y="810527"/>
                  </a:cubicBezTo>
                  <a:lnTo>
                    <a:pt x="0" y="162109"/>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200" tIns="93200" rIns="93200" bIns="93200" numCol="1" spcCol="1270" anchor="ctr" anchorCtr="0">
              <a:noAutofit/>
            </a:bodyPr>
            <a:lstStyle/>
            <a:p>
              <a:pPr lvl="0" algn="just" defTabSz="533400">
                <a:lnSpc>
                  <a:spcPct val="90000"/>
                </a:lnSpc>
                <a:spcBef>
                  <a:spcPct val="0"/>
                </a:spcBef>
                <a:spcAft>
                  <a:spcPct val="35000"/>
                </a:spcAft>
                <a:buClr>
                  <a:srgbClr val="FFFFFF"/>
                </a:buClr>
              </a:pPr>
              <a:r>
                <a:rPr lang="en-US" sz="2400" dirty="0">
                  <a:solidFill>
                    <a:schemeClr val="tx1"/>
                  </a:solidFill>
                  <a:latin typeface="Times New Roman" pitchFamily="18" charset="0"/>
                  <a:cs typeface="Times New Roman" pitchFamily="18" charset="0"/>
                </a:rPr>
                <a:t>3.2. </a:t>
              </a:r>
              <a:r>
                <a:rPr lang="vi-VN" sz="2400" dirty="0">
                  <a:solidFill>
                    <a:schemeClr val="tx1"/>
                  </a:solidFill>
                  <a:latin typeface="Times New Roman" pitchFamily="18" charset="0"/>
                  <a:cs typeface="Times New Roman" pitchFamily="18" charset="0"/>
                </a:rPr>
                <a:t>Những điểm mới về định hướng tổ chức hoạt động dạy học và năng lực hướng tới</a:t>
              </a:r>
              <a:endParaRPr lang="en-US" sz="2400" dirty="0">
                <a:latin typeface="Times New Roman" pitchFamily="18" charset="0"/>
                <a:cs typeface="Times New Roman" pitchFamily="18" charset="0"/>
              </a:endParaRPr>
            </a:p>
          </p:txBody>
        </p:sp>
        <p:sp>
          <p:nvSpPr>
            <p:cNvPr id="11" name="Freeform: Shape 10"/>
            <p:cNvSpPr/>
            <p:nvPr/>
          </p:nvSpPr>
          <p:spPr>
            <a:xfrm>
              <a:off x="3670674" y="3999196"/>
              <a:ext cx="2737151" cy="1401613"/>
            </a:xfrm>
            <a:custGeom>
              <a:avLst/>
              <a:gdLst>
                <a:gd name="connsiteX0" fmla="*/ 0 w 7110143"/>
                <a:gd name="connsiteY0" fmla="*/ 100945 h 605660"/>
                <a:gd name="connsiteX1" fmla="*/ 100945 w 7110143"/>
                <a:gd name="connsiteY1" fmla="*/ 0 h 605660"/>
                <a:gd name="connsiteX2" fmla="*/ 7009198 w 7110143"/>
                <a:gd name="connsiteY2" fmla="*/ 0 h 605660"/>
                <a:gd name="connsiteX3" fmla="*/ 7110143 w 7110143"/>
                <a:gd name="connsiteY3" fmla="*/ 100945 h 605660"/>
                <a:gd name="connsiteX4" fmla="*/ 7110143 w 7110143"/>
                <a:gd name="connsiteY4" fmla="*/ 504715 h 605660"/>
                <a:gd name="connsiteX5" fmla="*/ 7009198 w 7110143"/>
                <a:gd name="connsiteY5" fmla="*/ 605660 h 605660"/>
                <a:gd name="connsiteX6" fmla="*/ 100945 w 7110143"/>
                <a:gd name="connsiteY6" fmla="*/ 605660 h 605660"/>
                <a:gd name="connsiteX7" fmla="*/ 0 w 7110143"/>
                <a:gd name="connsiteY7" fmla="*/ 504715 h 605660"/>
                <a:gd name="connsiteX8" fmla="*/ 0 w 7110143"/>
                <a:gd name="connsiteY8" fmla="*/ 100945 h 60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0143" h="605660">
                  <a:moveTo>
                    <a:pt x="0" y="100945"/>
                  </a:moveTo>
                  <a:cubicBezTo>
                    <a:pt x="0" y="45195"/>
                    <a:pt x="45195" y="0"/>
                    <a:pt x="100945" y="0"/>
                  </a:cubicBezTo>
                  <a:lnTo>
                    <a:pt x="7009198" y="0"/>
                  </a:lnTo>
                  <a:cubicBezTo>
                    <a:pt x="7064948" y="0"/>
                    <a:pt x="7110143" y="45195"/>
                    <a:pt x="7110143" y="100945"/>
                  </a:cubicBezTo>
                  <a:lnTo>
                    <a:pt x="7110143" y="504715"/>
                  </a:lnTo>
                  <a:cubicBezTo>
                    <a:pt x="7110143" y="560465"/>
                    <a:pt x="7064948" y="605660"/>
                    <a:pt x="7009198" y="605660"/>
                  </a:cubicBezTo>
                  <a:lnTo>
                    <a:pt x="100945" y="605660"/>
                  </a:lnTo>
                  <a:cubicBezTo>
                    <a:pt x="45195" y="605660"/>
                    <a:pt x="0" y="560465"/>
                    <a:pt x="0" y="504715"/>
                  </a:cubicBezTo>
                  <a:lnTo>
                    <a:pt x="0" y="100945"/>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286" tIns="75286" rIns="75286" bIns="75286" numCol="1" spcCol="1270" anchor="ctr" anchorCtr="0">
              <a:noAutofit/>
            </a:bodyPr>
            <a:lstStyle/>
            <a:p>
              <a:pPr lvl="0" algn="just" defTabSz="533400">
                <a:lnSpc>
                  <a:spcPct val="90000"/>
                </a:lnSpc>
                <a:spcBef>
                  <a:spcPct val="0"/>
                </a:spcBef>
                <a:spcAft>
                  <a:spcPct val="35000"/>
                </a:spcAft>
                <a:buClr>
                  <a:srgbClr val="FFFFFF"/>
                </a:buClr>
              </a:pPr>
              <a:r>
                <a:rPr lang="en-US" sz="2400" dirty="0">
                  <a:solidFill>
                    <a:schemeClr val="tx1"/>
                  </a:solidFill>
                  <a:latin typeface="Times New Roman" pitchFamily="18" charset="0"/>
                  <a:cs typeface="Times New Roman" pitchFamily="18" charset="0"/>
                </a:rPr>
                <a:t>3.1. </a:t>
              </a:r>
              <a:r>
                <a:rPr lang="vi-VN" sz="2400" dirty="0">
                  <a:solidFill>
                    <a:schemeClr val="tx1"/>
                  </a:solidFill>
                  <a:latin typeface="Times New Roman" pitchFamily="18" charset="0"/>
                  <a:cs typeface="Times New Roman" pitchFamily="18" charset="0"/>
                </a:rPr>
                <a:t>Quyền của GV và nhà trường trong quá trình thực hiện chương trình GDTC</a:t>
              </a:r>
              <a:endParaRPr lang="en-US" sz="2400" dirty="0">
                <a:latin typeface="Times New Roman" pitchFamily="18" charset="0"/>
                <a:cs typeface="Times New Roman" pitchFamily="18" charset="0"/>
              </a:endParaRPr>
            </a:p>
          </p:txBody>
        </p:sp>
        <p:sp>
          <p:nvSpPr>
            <p:cNvPr id="12" name="Freeform: Shape 11"/>
            <p:cNvSpPr/>
            <p:nvPr/>
          </p:nvSpPr>
          <p:spPr>
            <a:xfrm>
              <a:off x="8249177" y="1852642"/>
              <a:ext cx="2851772" cy="1144901"/>
            </a:xfrm>
            <a:custGeom>
              <a:avLst/>
              <a:gdLst>
                <a:gd name="connsiteX0" fmla="*/ 0 w 7140598"/>
                <a:gd name="connsiteY0" fmla="*/ 119136 h 714799"/>
                <a:gd name="connsiteX1" fmla="*/ 119136 w 7140598"/>
                <a:gd name="connsiteY1" fmla="*/ 0 h 714799"/>
                <a:gd name="connsiteX2" fmla="*/ 7021462 w 7140598"/>
                <a:gd name="connsiteY2" fmla="*/ 0 h 714799"/>
                <a:gd name="connsiteX3" fmla="*/ 7140598 w 7140598"/>
                <a:gd name="connsiteY3" fmla="*/ 119136 h 714799"/>
                <a:gd name="connsiteX4" fmla="*/ 7140598 w 7140598"/>
                <a:gd name="connsiteY4" fmla="*/ 595663 h 714799"/>
                <a:gd name="connsiteX5" fmla="*/ 7021462 w 7140598"/>
                <a:gd name="connsiteY5" fmla="*/ 714799 h 714799"/>
                <a:gd name="connsiteX6" fmla="*/ 119136 w 7140598"/>
                <a:gd name="connsiteY6" fmla="*/ 714799 h 714799"/>
                <a:gd name="connsiteX7" fmla="*/ 0 w 7140598"/>
                <a:gd name="connsiteY7" fmla="*/ 595663 h 714799"/>
                <a:gd name="connsiteX8" fmla="*/ 0 w 7140598"/>
                <a:gd name="connsiteY8" fmla="*/ 119136 h 71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598" h="714799">
                  <a:moveTo>
                    <a:pt x="0" y="119136"/>
                  </a:moveTo>
                  <a:cubicBezTo>
                    <a:pt x="0" y="53339"/>
                    <a:pt x="53339" y="0"/>
                    <a:pt x="119136" y="0"/>
                  </a:cubicBezTo>
                  <a:lnTo>
                    <a:pt x="7021462" y="0"/>
                  </a:lnTo>
                  <a:cubicBezTo>
                    <a:pt x="7087259" y="0"/>
                    <a:pt x="7140598" y="53339"/>
                    <a:pt x="7140598" y="119136"/>
                  </a:cubicBezTo>
                  <a:lnTo>
                    <a:pt x="7140598" y="595663"/>
                  </a:lnTo>
                  <a:cubicBezTo>
                    <a:pt x="7140598" y="661460"/>
                    <a:pt x="7087259" y="714799"/>
                    <a:pt x="7021462" y="714799"/>
                  </a:cubicBezTo>
                  <a:lnTo>
                    <a:pt x="119136" y="714799"/>
                  </a:lnTo>
                  <a:cubicBezTo>
                    <a:pt x="53339" y="714799"/>
                    <a:pt x="0" y="661460"/>
                    <a:pt x="0" y="595663"/>
                  </a:cubicBezTo>
                  <a:lnTo>
                    <a:pt x="0" y="119136"/>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614" tIns="80614" rIns="80614" bIns="80614" numCol="1" spcCol="1270" anchor="ctr" anchorCtr="0">
              <a:noAutofit/>
            </a:bodyPr>
            <a:lstStyle/>
            <a:p>
              <a:pPr lvl="0" algn="just" defTabSz="533400">
                <a:lnSpc>
                  <a:spcPct val="90000"/>
                </a:lnSpc>
                <a:spcBef>
                  <a:spcPct val="0"/>
                </a:spcBef>
                <a:spcAft>
                  <a:spcPct val="35000"/>
                </a:spcAft>
                <a:buClr>
                  <a:srgbClr val="FFFFFF"/>
                </a:buClr>
              </a:pPr>
              <a:r>
                <a:rPr lang="en-US" sz="2400" dirty="0">
                  <a:solidFill>
                    <a:schemeClr val="tx1"/>
                  </a:solidFill>
                  <a:latin typeface="Times New Roman" pitchFamily="18" charset="0"/>
                  <a:cs typeface="Times New Roman" pitchFamily="18" charset="0"/>
                </a:rPr>
                <a:t>3.3. </a:t>
              </a:r>
              <a:r>
                <a:rPr lang="vi-VN" sz="2400" dirty="0">
                  <a:solidFill>
                    <a:schemeClr val="tx1"/>
                  </a:solidFill>
                  <a:latin typeface="Times New Roman" pitchFamily="18" charset="0"/>
                  <a:cs typeface="Times New Roman" pitchFamily="18" charset="0"/>
                </a:rPr>
                <a:t>Những điểm mới về tổ chức và triển khai hoạt động dạy học</a:t>
              </a:r>
              <a:endParaRPr lang="en-US" sz="2400" kern="1200" dirty="0">
                <a:latin typeface="Times New Roman" pitchFamily="18" charset="0"/>
                <a:cs typeface="Times New Roman" pitchFamily="18" charset="0"/>
              </a:endParaRPr>
            </a:p>
          </p:txBody>
        </p:sp>
        <p:sp>
          <p:nvSpPr>
            <p:cNvPr id="13" name="Freeform: Shape 12"/>
            <p:cNvSpPr/>
            <p:nvPr/>
          </p:nvSpPr>
          <p:spPr>
            <a:xfrm>
              <a:off x="8516427" y="3769130"/>
              <a:ext cx="2606816" cy="1197331"/>
            </a:xfrm>
            <a:custGeom>
              <a:avLst/>
              <a:gdLst>
                <a:gd name="connsiteX0" fmla="*/ 0 w 7110172"/>
                <a:gd name="connsiteY0" fmla="*/ 130830 h 784965"/>
                <a:gd name="connsiteX1" fmla="*/ 130830 w 7110172"/>
                <a:gd name="connsiteY1" fmla="*/ 0 h 784965"/>
                <a:gd name="connsiteX2" fmla="*/ 6979342 w 7110172"/>
                <a:gd name="connsiteY2" fmla="*/ 0 h 784965"/>
                <a:gd name="connsiteX3" fmla="*/ 7110172 w 7110172"/>
                <a:gd name="connsiteY3" fmla="*/ 130830 h 784965"/>
                <a:gd name="connsiteX4" fmla="*/ 7110172 w 7110172"/>
                <a:gd name="connsiteY4" fmla="*/ 654135 h 784965"/>
                <a:gd name="connsiteX5" fmla="*/ 6979342 w 7110172"/>
                <a:gd name="connsiteY5" fmla="*/ 784965 h 784965"/>
                <a:gd name="connsiteX6" fmla="*/ 130830 w 7110172"/>
                <a:gd name="connsiteY6" fmla="*/ 784965 h 784965"/>
                <a:gd name="connsiteX7" fmla="*/ 0 w 7110172"/>
                <a:gd name="connsiteY7" fmla="*/ 654135 h 784965"/>
                <a:gd name="connsiteX8" fmla="*/ 0 w 7110172"/>
                <a:gd name="connsiteY8" fmla="*/ 130830 h 7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0172" h="784965">
                  <a:moveTo>
                    <a:pt x="0" y="130830"/>
                  </a:moveTo>
                  <a:cubicBezTo>
                    <a:pt x="0" y="58575"/>
                    <a:pt x="58575" y="0"/>
                    <a:pt x="130830" y="0"/>
                  </a:cubicBezTo>
                  <a:lnTo>
                    <a:pt x="6979342" y="0"/>
                  </a:lnTo>
                  <a:cubicBezTo>
                    <a:pt x="7051597" y="0"/>
                    <a:pt x="7110172" y="58575"/>
                    <a:pt x="7110172" y="130830"/>
                  </a:cubicBezTo>
                  <a:lnTo>
                    <a:pt x="7110172" y="654135"/>
                  </a:lnTo>
                  <a:cubicBezTo>
                    <a:pt x="7110172" y="726390"/>
                    <a:pt x="7051597" y="784965"/>
                    <a:pt x="6979342" y="784965"/>
                  </a:cubicBezTo>
                  <a:lnTo>
                    <a:pt x="130830" y="784965"/>
                  </a:lnTo>
                  <a:cubicBezTo>
                    <a:pt x="58575" y="784965"/>
                    <a:pt x="0" y="726390"/>
                    <a:pt x="0" y="654135"/>
                  </a:cubicBezTo>
                  <a:lnTo>
                    <a:pt x="0" y="130830"/>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39" tIns="84039" rIns="84039" bIns="84039" numCol="1" spcCol="1270" anchor="ctr" anchorCtr="0">
              <a:noAutofit/>
            </a:bodyPr>
            <a:lstStyle/>
            <a:p>
              <a:pPr lvl="0" algn="just" defTabSz="533400">
                <a:lnSpc>
                  <a:spcPct val="90000"/>
                </a:lnSpc>
                <a:spcBef>
                  <a:spcPct val="0"/>
                </a:spcBef>
                <a:spcAft>
                  <a:spcPct val="35000"/>
                </a:spcAft>
                <a:buClr>
                  <a:srgbClr val="FFFFFF"/>
                </a:buClr>
              </a:pPr>
              <a:r>
                <a:rPr lang="en-US" sz="2400" dirty="0">
                  <a:solidFill>
                    <a:schemeClr val="tx1"/>
                  </a:solidFill>
                  <a:latin typeface="Times New Roman" pitchFamily="18" charset="0"/>
                  <a:cs typeface="Times New Roman" pitchFamily="18" charset="0"/>
                </a:rPr>
                <a:t>3.4. </a:t>
              </a:r>
              <a:r>
                <a:rPr lang="vi-VN" sz="2400" dirty="0">
                  <a:solidFill>
                    <a:schemeClr val="tx1"/>
                  </a:solidFill>
                  <a:latin typeface="Times New Roman" pitchFamily="18" charset="0"/>
                  <a:cs typeface="Times New Roman" pitchFamily="18" charset="0"/>
                </a:rPr>
                <a:t>Những điểm mới về cấu trúc SGV so với SGV giai đoạn 2006 – 2020</a:t>
              </a:r>
              <a:endParaRPr lang="en-US" sz="2400" kern="1200" dirty="0">
                <a:latin typeface="Times New Roman" pitchFamily="18" charset="0"/>
                <a:cs typeface="Times New Roman" pitchFamily="18" charset="0"/>
              </a:endParaRPr>
            </a:p>
          </p:txBody>
        </p:sp>
      </p:grpSp>
      <p:sp>
        <p:nvSpPr>
          <p:cNvPr id="15" name="Star: 5 Points 2"/>
          <p:cNvSpPr/>
          <p:nvPr/>
        </p:nvSpPr>
        <p:spPr>
          <a:xfrm>
            <a:off x="4102767" y="2262964"/>
            <a:ext cx="2994841" cy="2615855"/>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b="1" kern="0" dirty="0">
              <a:solidFill>
                <a:schemeClr val="tx1"/>
              </a:solidFill>
              <a:latin typeface="Times New Roman" pitchFamily="18" charset="0"/>
              <a:cs typeface="Times New Roman" pitchFamily="18" charset="0"/>
            </a:endParaRPr>
          </a:p>
          <a:p>
            <a:pPr algn="ctr"/>
            <a:r>
              <a:rPr lang="en-US" altLang="en-US" sz="2400" b="1" kern="0" dirty="0" err="1">
                <a:solidFill>
                  <a:schemeClr val="tx1"/>
                </a:solidFill>
                <a:latin typeface="Times New Roman" pitchFamily="18" charset="0"/>
                <a:cs typeface="Times New Roman" pitchFamily="18" charset="0"/>
              </a:rPr>
              <a:t>ĐIỂM</a:t>
            </a:r>
            <a:r>
              <a:rPr lang="en-US" altLang="en-US" sz="2400" b="1" kern="0" dirty="0">
                <a:solidFill>
                  <a:schemeClr val="tx1"/>
                </a:solidFill>
                <a:latin typeface="Times New Roman" pitchFamily="18" charset="0"/>
                <a:cs typeface="Times New Roman" pitchFamily="18" charset="0"/>
              </a:rPr>
              <a:t> </a:t>
            </a:r>
            <a:r>
              <a:rPr lang="en-US" altLang="en-US" sz="2400" b="1" kern="0" dirty="0" err="1">
                <a:solidFill>
                  <a:schemeClr val="tx1"/>
                </a:solidFill>
                <a:latin typeface="Times New Roman" pitchFamily="18" charset="0"/>
                <a:cs typeface="Times New Roman" pitchFamily="18" charset="0"/>
              </a:rPr>
              <a:t>MỚI</a:t>
            </a:r>
            <a:endParaRPr lang="en-US" altLang="en-US" sz="2400" b="1" kern="0" dirty="0">
              <a:solidFill>
                <a:schemeClr val="tx1"/>
              </a:solidFill>
              <a:latin typeface="Times New Roman" pitchFamily="18" charset="0"/>
              <a:cs typeface="Times New Roman" pitchFamily="18" charset="0"/>
            </a:endParaRPr>
          </a:p>
          <a:p>
            <a:pPr algn="ctr"/>
            <a:endParaRPr lang="en-US" sz="2400" b="1" dirty="0">
              <a:solidFill>
                <a:schemeClr val="tx1"/>
              </a:solidFill>
              <a:latin typeface="Times New Roman" pitchFamily="18" charset="0"/>
              <a:cs typeface="Times New Roman" pitchFamily="18" charset="0"/>
            </a:endParaRPr>
          </a:p>
        </p:txBody>
      </p:sp>
      <p:pic>
        <p:nvPicPr>
          <p:cNvPr id="14"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5994124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Process 11"/>
          <p:cNvSpPr/>
          <p:nvPr/>
        </p:nvSpPr>
        <p:spPr>
          <a:xfrm>
            <a:off x="0" y="0"/>
            <a:ext cx="11582400" cy="6096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002060"/>
              </a:solidFill>
              <a:latin typeface="+mj-lt"/>
            </a:endParaRPr>
          </a:p>
          <a:p>
            <a:pPr algn="ctr"/>
            <a:r>
              <a:rPr lang="en-US" sz="2400" b="1" i="1" dirty="0">
                <a:solidFill>
                  <a:schemeClr val="tx1"/>
                </a:solidFill>
                <a:latin typeface="Times New Roman" pitchFamily="18" charset="0"/>
                <a:cs typeface="Times New Roman" pitchFamily="18" charset="0"/>
              </a:rPr>
              <a:t>3.1. </a:t>
            </a:r>
            <a:r>
              <a:rPr lang="vi-VN" sz="2400" b="1" i="1" dirty="0">
                <a:solidFill>
                  <a:schemeClr val="tx1"/>
                </a:solidFill>
                <a:latin typeface="Times New Roman" pitchFamily="18" charset="0"/>
                <a:cs typeface="Times New Roman" pitchFamily="18" charset="0"/>
              </a:rPr>
              <a:t>Quyền </a:t>
            </a:r>
            <a:r>
              <a:rPr lang="vi-VN" sz="2400" b="1" i="1" dirty="0">
                <a:solidFill>
                  <a:schemeClr val="tx1"/>
                </a:solidFill>
                <a:latin typeface="+mj-lt"/>
              </a:rPr>
              <a:t>của giáo viên và nhà trường trong quá trình thực hiện chương trình GDTC</a:t>
            </a:r>
          </a:p>
          <a:p>
            <a:pPr algn="ctr"/>
            <a:endParaRPr lang="en-US" dirty="0">
              <a:solidFill>
                <a:srgbClr val="002060"/>
              </a:solidFill>
            </a:endParaRPr>
          </a:p>
        </p:txBody>
      </p:sp>
      <p:sp>
        <p:nvSpPr>
          <p:cNvPr id="13" name="Rounded Rectangle 12"/>
          <p:cNvSpPr/>
          <p:nvPr/>
        </p:nvSpPr>
        <p:spPr>
          <a:xfrm>
            <a:off x="457200" y="685800"/>
            <a:ext cx="5334000" cy="5715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b="1" dirty="0">
              <a:solidFill>
                <a:srgbClr val="FF2F2F"/>
              </a:solidFill>
              <a:latin typeface="Times New Roman" pitchFamily="18" charset="0"/>
              <a:cs typeface="Times New Roman" pitchFamily="18" charset="0"/>
            </a:endParaRPr>
          </a:p>
          <a:p>
            <a:pPr algn="ctr">
              <a:lnSpc>
                <a:spcPct val="120000"/>
              </a:lnSpc>
            </a:pPr>
            <a:r>
              <a:rPr lang="en-US" sz="2800" b="1" dirty="0">
                <a:solidFill>
                  <a:srgbClr val="FF2F2F"/>
                </a:solidFill>
                <a:latin typeface="Times New Roman" pitchFamily="18" charset="0"/>
                <a:cs typeface="Times New Roman" pitchFamily="18" charset="0"/>
              </a:rPr>
              <a:t>CHƯƠNG </a:t>
            </a:r>
            <a:r>
              <a:rPr lang="en-US" sz="2800" b="1" dirty="0" err="1">
                <a:solidFill>
                  <a:srgbClr val="FF2F2F"/>
                </a:solidFill>
                <a:latin typeface="Times New Roman" pitchFamily="18" charset="0"/>
                <a:cs typeface="Times New Roman" pitchFamily="18" charset="0"/>
              </a:rPr>
              <a:t>TRÌNH</a:t>
            </a:r>
            <a:r>
              <a:rPr lang="en-US" sz="2800" b="1" dirty="0">
                <a:solidFill>
                  <a:srgbClr val="FF2F2F"/>
                </a:solidFill>
                <a:latin typeface="Times New Roman" pitchFamily="18" charset="0"/>
                <a:cs typeface="Times New Roman" pitchFamily="18" charset="0"/>
              </a:rPr>
              <a:t> 2006</a:t>
            </a:r>
          </a:p>
          <a:p>
            <a:pPr algn="just">
              <a:lnSpc>
                <a:spcPct val="120000"/>
              </a:lnSpc>
            </a:pPr>
            <a:r>
              <a:rPr lang="vi-VN" sz="2000" b="1" dirty="0">
                <a:solidFill>
                  <a:schemeClr val="tx1"/>
                </a:solidFill>
                <a:latin typeface="Times New Roman" pitchFamily="18" charset="0"/>
                <a:cs typeface="Times New Roman" pitchFamily="18" charset="0"/>
              </a:rPr>
              <a:t>GV và nhà trường thực hiện theo qui định:</a:t>
            </a:r>
            <a:endParaRPr lang="vi-VN" sz="2000" dirty="0">
              <a:solidFill>
                <a:schemeClr val="tx1"/>
              </a:solidFill>
              <a:latin typeface="Times New Roman" pitchFamily="18" charset="0"/>
              <a:cs typeface="Times New Roman" pitchFamily="18" charset="0"/>
            </a:endParaRPr>
          </a:p>
          <a:p>
            <a:pPr algn="just">
              <a:lnSpc>
                <a:spcPct val="120000"/>
              </a:lnSpc>
            </a:pPr>
            <a:r>
              <a:rPr lang="vi-VN" sz="2000" dirty="0">
                <a:solidFill>
                  <a:schemeClr val="tx1"/>
                </a:solidFill>
                <a:latin typeface="Times New Roman" pitchFamily="18" charset="0"/>
                <a:cs typeface="Times New Roman" pitchFamily="18" charset="0"/>
              </a:rPr>
              <a:t>- Tiến trình dạy học </a:t>
            </a:r>
            <a:r>
              <a:rPr lang="en-US" sz="2000" dirty="0" err="1">
                <a:solidFill>
                  <a:schemeClr val="tx1"/>
                </a:solidFill>
                <a:latin typeface="Times New Roman" pitchFamily="18" charset="0"/>
                <a:cs typeface="Times New Roman" pitchFamily="18" charset="0"/>
              </a:rPr>
              <a:t>quy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nội</a:t>
            </a:r>
            <a:r>
              <a:rPr lang="en-US" sz="2000" dirty="0">
                <a:solidFill>
                  <a:schemeClr val="tx1"/>
                </a:solidFill>
                <a:latin typeface="Times New Roman" pitchFamily="18" charset="0"/>
                <a:cs typeface="Times New Roman" pitchFamily="18" charset="0"/>
              </a:rPr>
              <a:t> dung </a:t>
            </a:r>
            <a:r>
              <a:rPr lang="en-US" sz="2000" dirty="0" err="1">
                <a:solidFill>
                  <a:schemeClr val="tx1"/>
                </a:solidFill>
                <a:latin typeface="Times New Roman" pitchFamily="18" charset="0"/>
                <a:cs typeface="Times New Roman" pitchFamily="18" charset="0"/>
              </a:rPr>
              <a:t>từng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từ</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đầu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thúc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môn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a:t>
            </a:r>
            <a:endParaRPr lang="vi-VN" sz="2000" dirty="0">
              <a:solidFill>
                <a:schemeClr val="tx1"/>
              </a:solidFill>
              <a:latin typeface="Times New Roman" pitchFamily="18" charset="0"/>
              <a:cs typeface="Times New Roman" pitchFamily="18" charset="0"/>
            </a:endParaRPr>
          </a:p>
          <a:p>
            <a:pPr algn="just">
              <a:lnSpc>
                <a:spcPct val="120000"/>
              </a:lnSpc>
            </a:pPr>
            <a:r>
              <a:rPr lang="vi-VN" sz="2000" dirty="0">
                <a:solidFill>
                  <a:schemeClr val="tx1"/>
                </a:solidFill>
                <a:latin typeface="Times New Roman" pitchFamily="18" charset="0"/>
                <a:cs typeface="Times New Roman" pitchFamily="18" charset="0"/>
              </a:rPr>
              <a:t>- Trình tự tiến hành một tiết học, gồm các mặt:</a:t>
            </a:r>
          </a:p>
          <a:p>
            <a:pPr algn="just">
              <a:lnSpc>
                <a:spcPct val="120000"/>
              </a:lnSpc>
            </a:pPr>
            <a:r>
              <a:rPr lang="vi-VN" sz="2000" dirty="0">
                <a:solidFill>
                  <a:schemeClr val="tx1"/>
                </a:solidFill>
                <a:latin typeface="Times New Roman" pitchFamily="18" charset="0"/>
                <a:cs typeface="Times New Roman" pitchFamily="18" charset="0"/>
              </a:rPr>
              <a:t>+ Nội dung dạy học (bài tập vận động, trò chơi) .</a:t>
            </a:r>
          </a:p>
          <a:p>
            <a:pPr algn="just">
              <a:lnSpc>
                <a:spcPct val="120000"/>
              </a:lnSpc>
            </a:pPr>
            <a:r>
              <a:rPr lang="vi-VN" sz="2000" dirty="0">
                <a:solidFill>
                  <a:schemeClr val="tx1"/>
                </a:solidFill>
                <a:latin typeface="Times New Roman" pitchFamily="18" charset="0"/>
                <a:cs typeface="Times New Roman" pitchFamily="18" charset="0"/>
              </a:rPr>
              <a:t>+ Thời lượng phân phối cho các nội dung và hoạt động của tiết học (khởi động, cơ bản, kết thúc).</a:t>
            </a:r>
          </a:p>
          <a:p>
            <a:pPr algn="just">
              <a:lnSpc>
                <a:spcPct val="120000"/>
              </a:lnSpc>
            </a:pPr>
            <a:r>
              <a:rPr lang="vi-VN" sz="2000" dirty="0">
                <a:solidFill>
                  <a:schemeClr val="tx1"/>
                </a:solidFill>
                <a:latin typeface="Times New Roman" pitchFamily="18" charset="0"/>
                <a:cs typeface="Times New Roman" pitchFamily="18" charset="0"/>
              </a:rPr>
              <a:t>- Thời điểm, nội dung kiểm tra đánh giá định kì.</a:t>
            </a:r>
          </a:p>
          <a:p>
            <a:pPr algn="ctr"/>
            <a:endParaRPr lang="en-US" sz="2000" dirty="0">
              <a:solidFill>
                <a:schemeClr val="tx1"/>
              </a:solidFill>
            </a:endParaRPr>
          </a:p>
        </p:txBody>
      </p:sp>
      <p:sp>
        <p:nvSpPr>
          <p:cNvPr id="14" name="Rounded Rectangle 13"/>
          <p:cNvSpPr/>
          <p:nvPr/>
        </p:nvSpPr>
        <p:spPr>
          <a:xfrm>
            <a:off x="6019800" y="685800"/>
            <a:ext cx="5791200" cy="57912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mj-lt"/>
            </a:endParaRPr>
          </a:p>
          <a:p>
            <a:pPr algn="ctr"/>
            <a:r>
              <a:rPr lang="vi-VN" sz="2800" b="1" dirty="0">
                <a:solidFill>
                  <a:srgbClr val="FF2F2F"/>
                </a:solidFill>
                <a:latin typeface="+mj-lt"/>
              </a:rPr>
              <a:t>CHƯƠNG TRÌNH </a:t>
            </a:r>
            <a:r>
              <a:rPr lang="en-US" sz="2800" b="1" dirty="0">
                <a:solidFill>
                  <a:srgbClr val="FF2F2F"/>
                </a:solidFill>
                <a:latin typeface="+mj-lt"/>
              </a:rPr>
              <a:t>2018</a:t>
            </a:r>
            <a:endParaRPr lang="vi-VN" sz="2800" dirty="0">
              <a:solidFill>
                <a:srgbClr val="FF2F2F"/>
              </a:solidFill>
              <a:latin typeface="+mj-lt"/>
            </a:endParaRPr>
          </a:p>
          <a:p>
            <a:pPr algn="just">
              <a:lnSpc>
                <a:spcPct val="114000"/>
              </a:lnSpc>
            </a:pPr>
            <a:r>
              <a:rPr lang="vi-VN" sz="2000" b="1" dirty="0">
                <a:solidFill>
                  <a:schemeClr val="tx1"/>
                </a:solidFill>
                <a:latin typeface="+mj-lt"/>
              </a:rPr>
              <a:t>GV và nhà trường chủ động:</a:t>
            </a:r>
            <a:endParaRPr lang="vi-VN" sz="2000" dirty="0">
              <a:solidFill>
                <a:schemeClr val="tx1"/>
              </a:solidFill>
              <a:latin typeface="+mj-lt"/>
            </a:endParaRPr>
          </a:p>
          <a:p>
            <a:pPr algn="just">
              <a:lnSpc>
                <a:spcPct val="114000"/>
              </a:lnSpc>
            </a:pPr>
            <a:r>
              <a:rPr lang="vi-VN" sz="2000" dirty="0">
                <a:solidFill>
                  <a:schemeClr val="tx1"/>
                </a:solidFill>
                <a:latin typeface="+mj-lt"/>
              </a:rPr>
              <a:t>- Sắp xếp trình tự dạy học các chủ đề phù hợp với điều kiện của nhà trường, điều kiện của vùng, miền.</a:t>
            </a:r>
          </a:p>
          <a:p>
            <a:pPr algn="just">
              <a:lnSpc>
                <a:spcPct val="114000"/>
              </a:lnSpc>
            </a:pPr>
            <a:r>
              <a:rPr lang="vi-VN" sz="2000" dirty="0">
                <a:solidFill>
                  <a:schemeClr val="tx1"/>
                </a:solidFill>
                <a:latin typeface="+mj-lt"/>
              </a:rPr>
              <a:t>- Biên soạn tiến trình thực hiện bài học, tiết học.</a:t>
            </a:r>
          </a:p>
          <a:p>
            <a:pPr algn="just">
              <a:lnSpc>
                <a:spcPct val="114000"/>
              </a:lnSpc>
            </a:pPr>
            <a:r>
              <a:rPr lang="vi-VN" sz="2000" dirty="0">
                <a:solidFill>
                  <a:schemeClr val="tx1"/>
                </a:solidFill>
                <a:latin typeface="+mj-lt"/>
              </a:rPr>
              <a:t>- Lựa chọn, sử dụng bài tập khởi động, trò chơi khởi động, trò chơi rèn luyện kĩ năng.</a:t>
            </a:r>
          </a:p>
          <a:p>
            <a:pPr algn="just">
              <a:lnSpc>
                <a:spcPct val="114000"/>
              </a:lnSpc>
            </a:pPr>
            <a:r>
              <a:rPr lang="vi-VN" sz="2000" dirty="0">
                <a:solidFill>
                  <a:schemeClr val="tx1"/>
                </a:solidFill>
                <a:latin typeface="+mj-lt"/>
              </a:rPr>
              <a:t>- Lồng ghép nội dung “Kiến thức chung” phù hợp với thời điểm sử dụng sân bãi và dụng cụ học tập.</a:t>
            </a:r>
          </a:p>
          <a:p>
            <a:pPr algn="just">
              <a:lnSpc>
                <a:spcPct val="114000"/>
              </a:lnSpc>
            </a:pPr>
            <a:r>
              <a:rPr lang="vi-VN" sz="2000" dirty="0">
                <a:solidFill>
                  <a:schemeClr val="tx1"/>
                </a:solidFill>
                <a:latin typeface="+mj-lt"/>
              </a:rPr>
              <a:t>- Biên soạn, xây dựng tiến trình dạy học các môn thể thao tự chọn.</a:t>
            </a:r>
          </a:p>
          <a:p>
            <a:pPr algn="just">
              <a:lnSpc>
                <a:spcPct val="114000"/>
              </a:lnSpc>
            </a:pPr>
            <a:r>
              <a:rPr lang="vi-VN" sz="2000" dirty="0">
                <a:solidFill>
                  <a:schemeClr val="tx1"/>
                </a:solidFill>
                <a:latin typeface="+mj-lt"/>
              </a:rPr>
              <a:t>- Điều chỉnh số tiết giữa các bài học trong một chủ đề phù hợp với điều kiện dạy học và khả năng tiếp thu của HS. </a:t>
            </a:r>
          </a:p>
          <a:p>
            <a:pPr algn="ctr"/>
            <a:endParaRPr lang="en-US" sz="2400" dirty="0">
              <a:solidFill>
                <a:schemeClr val="tx1"/>
              </a:solidFill>
            </a:endParaRPr>
          </a:p>
        </p:txBody>
      </p:sp>
    </p:spTree>
    <p:extLst>
      <p:ext uri="{BB962C8B-B14F-4D97-AF65-F5344CB8AC3E}">
        <p14:creationId xmlns:p14="http://schemas.microsoft.com/office/powerpoint/2010/main" val="33712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381000" y="228600"/>
            <a:ext cx="12192000" cy="9144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002060"/>
              </a:solidFill>
              <a:latin typeface="+mj-lt"/>
            </a:endParaRPr>
          </a:p>
          <a:p>
            <a:pPr algn="ctr"/>
            <a:r>
              <a:rPr lang="en-US" sz="2400" b="1" i="1" dirty="0">
                <a:solidFill>
                  <a:srgbClr val="002060"/>
                </a:solidFill>
                <a:latin typeface="+mj-lt"/>
              </a:rPr>
              <a:t>3.</a:t>
            </a:r>
            <a:r>
              <a:rPr lang="vi-VN" sz="2400" b="1" i="1" dirty="0">
                <a:solidFill>
                  <a:srgbClr val="002060"/>
                </a:solidFill>
                <a:latin typeface="+mj-lt"/>
              </a:rPr>
              <a:t>2. Những điểm mới về định hướng tổ chức hoạt động dạy học và năng lực hướng tới</a:t>
            </a:r>
            <a:endParaRPr lang="vi-VN" sz="2400" i="1" dirty="0">
              <a:solidFill>
                <a:srgbClr val="002060"/>
              </a:solidFill>
              <a:latin typeface="+mj-lt"/>
            </a:endParaRPr>
          </a:p>
          <a:p>
            <a:pPr algn="ctr"/>
            <a:endParaRPr lang="en-US" dirty="0">
              <a:solidFill>
                <a:srgbClr val="002060"/>
              </a:solidFill>
            </a:endParaRPr>
          </a:p>
        </p:txBody>
      </p:sp>
      <p:sp>
        <p:nvSpPr>
          <p:cNvPr id="9" name="Flowchart: Process 8"/>
          <p:cNvSpPr/>
          <p:nvPr/>
        </p:nvSpPr>
        <p:spPr>
          <a:xfrm>
            <a:off x="685800" y="1600200"/>
            <a:ext cx="3987800" cy="4572000"/>
          </a:xfrm>
          <a:prstGeom prst="flowChartProcess">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a:solidFill>
                  <a:srgbClr val="FF2F2F"/>
                </a:solidFill>
                <a:latin typeface="+mj-lt"/>
              </a:rPr>
              <a:t>CHƯƠNG TRÌNH </a:t>
            </a:r>
            <a:r>
              <a:rPr lang="en-US" sz="2800" b="1" dirty="0">
                <a:solidFill>
                  <a:srgbClr val="FF2F2F"/>
                </a:solidFill>
                <a:latin typeface="+mj-lt"/>
              </a:rPr>
              <a:t>2006</a:t>
            </a:r>
            <a:endParaRPr lang="en-US" sz="2800" dirty="0">
              <a:solidFill>
                <a:srgbClr val="FF2F2F"/>
              </a:solidFill>
              <a:latin typeface="+mj-lt"/>
            </a:endParaRPr>
          </a:p>
          <a:p>
            <a:pPr algn="just">
              <a:lnSpc>
                <a:spcPct val="150000"/>
              </a:lnSpc>
            </a:pPr>
            <a:r>
              <a:rPr lang="vi-VN" sz="2400" dirty="0">
                <a:solidFill>
                  <a:schemeClr val="tx1"/>
                </a:solidFill>
                <a:latin typeface="+mj-lt"/>
              </a:rPr>
              <a:t>- Trực tiếp hình thành, phát triển kĩ năng vận động và thể lực của HS.</a:t>
            </a:r>
          </a:p>
          <a:p>
            <a:pPr algn="just">
              <a:lnSpc>
                <a:spcPct val="150000"/>
              </a:lnSpc>
            </a:pPr>
            <a:r>
              <a:rPr lang="vi-VN" sz="2400" dirty="0">
                <a:solidFill>
                  <a:schemeClr val="tx1"/>
                </a:solidFill>
                <a:latin typeface="+mj-lt"/>
              </a:rPr>
              <a:t>- Kĩ năng thực hiện các bài tập vận động của HS là sản phẩm quan trọng nhất của quá trình GDTC.</a:t>
            </a:r>
          </a:p>
          <a:p>
            <a:pPr algn="ctr"/>
            <a:endParaRPr lang="en-US" sz="2400" dirty="0">
              <a:solidFill>
                <a:schemeClr val="tx1"/>
              </a:solidFill>
              <a:latin typeface="+mj-lt"/>
            </a:endParaRPr>
          </a:p>
        </p:txBody>
      </p:sp>
      <p:sp>
        <p:nvSpPr>
          <p:cNvPr id="10" name="Flowchart: Process 9"/>
          <p:cNvSpPr/>
          <p:nvPr/>
        </p:nvSpPr>
        <p:spPr>
          <a:xfrm>
            <a:off x="4953000" y="1066800"/>
            <a:ext cx="6248400" cy="55626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200" b="1" dirty="0">
                <a:solidFill>
                  <a:srgbClr val="FF2F2F"/>
                </a:solidFill>
                <a:latin typeface="Times New Roman" pitchFamily="18" charset="0"/>
                <a:cs typeface="Times New Roman" pitchFamily="18" charset="0"/>
              </a:rPr>
              <a:t>CHƯƠNG TRÌNH </a:t>
            </a:r>
            <a:r>
              <a:rPr lang="en-US" sz="2200" b="1" dirty="0">
                <a:solidFill>
                  <a:srgbClr val="FF2F2F"/>
                </a:solidFill>
                <a:latin typeface="Times New Roman" pitchFamily="18" charset="0"/>
                <a:cs typeface="Times New Roman" pitchFamily="18" charset="0"/>
              </a:rPr>
              <a:t>2018</a:t>
            </a:r>
            <a:endParaRPr lang="en-US" sz="2200" dirty="0">
              <a:solidFill>
                <a:srgbClr val="FF2F2F"/>
              </a:solidFill>
              <a:latin typeface="Times New Roman" pitchFamily="18" charset="0"/>
              <a:cs typeface="Times New Roman" pitchFamily="18" charset="0"/>
            </a:endParaRPr>
          </a:p>
          <a:p>
            <a:pPr algn="just"/>
            <a:r>
              <a:rPr lang="vi-VN" sz="2400" dirty="0">
                <a:solidFill>
                  <a:schemeClr val="tx1"/>
                </a:solidFill>
                <a:latin typeface="Times New Roman" pitchFamily="18" charset="0"/>
                <a:cs typeface="Times New Roman" pitchFamily="18" charset="0"/>
              </a:rPr>
              <a:t>- Dạy học theo định hướng phát triển năng lực, đồng thời phát triển ở HS: </a:t>
            </a:r>
          </a:p>
          <a:p>
            <a:pPr algn="just">
              <a:lnSpc>
                <a:spcPct val="114000"/>
              </a:lnSpc>
            </a:pPr>
            <a:r>
              <a:rPr lang="vi-VN" sz="2400" dirty="0">
                <a:solidFill>
                  <a:schemeClr val="tx1"/>
                </a:solidFill>
                <a:latin typeface="Times New Roman" pitchFamily="18" charset="0"/>
                <a:cs typeface="Times New Roman" pitchFamily="18" charset="0"/>
              </a:rPr>
              <a:t>+ Năng lực chung </a:t>
            </a:r>
            <a:r>
              <a:rPr lang="vi-VN" sz="2400" i="1" dirty="0">
                <a:solidFill>
                  <a:schemeClr val="tx1"/>
                </a:solidFill>
                <a:latin typeface="Times New Roman" pitchFamily="18" charset="0"/>
                <a:cs typeface="Times New Roman" pitchFamily="18" charset="0"/>
              </a:rPr>
              <a:t>(tự chủ, tự học; giao tiếp và hợp tác; giải quyết vấn đề và sáng tạo…).</a:t>
            </a:r>
          </a:p>
          <a:p>
            <a:pPr algn="just">
              <a:lnSpc>
                <a:spcPct val="114000"/>
              </a:lnSpc>
            </a:pPr>
            <a:r>
              <a:rPr lang="vi-VN" sz="2400" dirty="0">
                <a:solidFill>
                  <a:schemeClr val="tx1"/>
                </a:solidFill>
                <a:latin typeface="Times New Roman" pitchFamily="18" charset="0"/>
                <a:cs typeface="Times New Roman" pitchFamily="18" charset="0"/>
              </a:rPr>
              <a:t>+ Năng lực đặc thù </a:t>
            </a:r>
            <a:r>
              <a:rPr lang="vi-VN" sz="2400" i="1" dirty="0">
                <a:solidFill>
                  <a:schemeClr val="tx1"/>
                </a:solidFill>
                <a:latin typeface="Times New Roman" pitchFamily="18" charset="0"/>
                <a:cs typeface="Times New Roman" pitchFamily="18" charset="0"/>
              </a:rPr>
              <a:t>(chăm sóc sức khỏe; vận động cơ bản; hoạt động TDTT).</a:t>
            </a:r>
          </a:p>
          <a:p>
            <a:pPr algn="just">
              <a:lnSpc>
                <a:spcPct val="114000"/>
              </a:lnSpc>
            </a:pPr>
            <a:r>
              <a:rPr lang="vi-VN" sz="2400" dirty="0">
                <a:solidFill>
                  <a:schemeClr val="tx1"/>
                </a:solidFill>
                <a:latin typeface="Times New Roman" pitchFamily="18" charset="0"/>
                <a:cs typeface="Times New Roman" pitchFamily="18" charset="0"/>
              </a:rPr>
              <a:t>- Đa dạng hóa các hình thức tổ chức dạy học nhằm:</a:t>
            </a:r>
          </a:p>
          <a:p>
            <a:pPr algn="just">
              <a:lnSpc>
                <a:spcPct val="114000"/>
              </a:lnSpc>
            </a:pPr>
            <a:r>
              <a:rPr lang="vi-VN" sz="2400" dirty="0">
                <a:solidFill>
                  <a:schemeClr val="tx1"/>
                </a:solidFill>
                <a:latin typeface="Times New Roman" pitchFamily="18" charset="0"/>
                <a:cs typeface="Times New Roman" pitchFamily="18" charset="0"/>
              </a:rPr>
              <a:t>+ Trang bị cho HS kiến thức và kĩ năng tự học, tự rèn luyện thân thể. </a:t>
            </a:r>
          </a:p>
          <a:p>
            <a:pPr algn="just">
              <a:lnSpc>
                <a:spcPct val="114000"/>
              </a:lnSpc>
            </a:pPr>
            <a:r>
              <a:rPr lang="vi-VN" sz="2400" dirty="0">
                <a:solidFill>
                  <a:schemeClr val="tx1"/>
                </a:solidFill>
                <a:latin typeface="Times New Roman" pitchFamily="18" charset="0"/>
                <a:cs typeface="Times New Roman" pitchFamily="18" charset="0"/>
              </a:rPr>
              <a:t>+ Tạo điều kiện để HS thực hành kiến thức và kĩ năng tự học, tự rèn luyện thân thể.</a:t>
            </a:r>
          </a:p>
          <a:p>
            <a:pPr algn="ctr"/>
            <a:endParaRPr lang="en-US" dirty="0">
              <a:solidFill>
                <a:schemeClr val="tx1"/>
              </a:solidFill>
            </a:endParaRPr>
          </a:p>
        </p:txBody>
      </p:sp>
    </p:spTree>
    <p:extLst>
      <p:ext uri="{BB962C8B-B14F-4D97-AF65-F5344CB8AC3E}">
        <p14:creationId xmlns:p14="http://schemas.microsoft.com/office/powerpoint/2010/main" val="93000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74830" y="136524"/>
            <a:ext cx="9372600" cy="457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02060"/>
              </a:solidFill>
              <a:latin typeface="+mj-lt"/>
            </a:endParaRPr>
          </a:p>
          <a:p>
            <a:r>
              <a:rPr lang="en-US" sz="2400" b="1" i="1" dirty="0">
                <a:solidFill>
                  <a:srgbClr val="002060"/>
                </a:solidFill>
                <a:latin typeface="+mj-lt"/>
              </a:rPr>
              <a:t>3.</a:t>
            </a:r>
            <a:r>
              <a:rPr lang="vi-VN" sz="2400" b="1" i="1" dirty="0">
                <a:solidFill>
                  <a:srgbClr val="002060"/>
                </a:solidFill>
                <a:latin typeface="+mj-lt"/>
              </a:rPr>
              <a:t>3. Những điểm mới về tổ chức và triển khai hoạt động dạy học</a:t>
            </a:r>
            <a:endParaRPr lang="vi-VN" sz="2400" i="1" dirty="0">
              <a:solidFill>
                <a:srgbClr val="002060"/>
              </a:solidFill>
              <a:latin typeface="+mj-lt"/>
            </a:endParaRPr>
          </a:p>
          <a:p>
            <a:pPr algn="ctr"/>
            <a:endParaRPr lang="en-US" dirty="0">
              <a:solidFill>
                <a:srgbClr val="002060"/>
              </a:solidFill>
            </a:endParaRPr>
          </a:p>
        </p:txBody>
      </p:sp>
      <p:sp>
        <p:nvSpPr>
          <p:cNvPr id="9" name="Flowchart: Process 8"/>
          <p:cNvSpPr/>
          <p:nvPr/>
        </p:nvSpPr>
        <p:spPr>
          <a:xfrm>
            <a:off x="260430" y="1165224"/>
            <a:ext cx="4387770" cy="5006976"/>
          </a:xfrm>
          <a:prstGeom prst="flowChartProcess">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vi-VN" sz="2800" b="1" dirty="0">
                <a:solidFill>
                  <a:srgbClr val="FF2F2F"/>
                </a:solidFill>
                <a:latin typeface="+mj-lt"/>
              </a:rPr>
              <a:t>CHƯƠNG TRÌNH </a:t>
            </a:r>
            <a:r>
              <a:rPr lang="en-US" sz="2800" b="1" dirty="0">
                <a:solidFill>
                  <a:srgbClr val="FF2F2F"/>
                </a:solidFill>
                <a:latin typeface="+mj-lt"/>
              </a:rPr>
              <a:t>2006</a:t>
            </a:r>
            <a:endParaRPr lang="vi-VN" sz="2800" dirty="0">
              <a:solidFill>
                <a:srgbClr val="FF2F2F"/>
              </a:solidFill>
              <a:latin typeface="+mj-lt"/>
            </a:endParaRPr>
          </a:p>
          <a:p>
            <a:pPr algn="just">
              <a:lnSpc>
                <a:spcPct val="114000"/>
              </a:lnSpc>
            </a:pPr>
            <a:r>
              <a:rPr lang="vi-VN" sz="2800" dirty="0">
                <a:solidFill>
                  <a:schemeClr val="tx1"/>
                </a:solidFill>
                <a:latin typeface="+mj-lt"/>
              </a:rPr>
              <a:t>- GV trực tiếp điều khiển mọi hoạt động của giờ học.</a:t>
            </a:r>
          </a:p>
          <a:p>
            <a:pPr algn="just">
              <a:lnSpc>
                <a:spcPct val="114000"/>
              </a:lnSpc>
            </a:pPr>
            <a:r>
              <a:rPr lang="vi-VN" sz="2800" dirty="0">
                <a:solidFill>
                  <a:schemeClr val="tx1"/>
                </a:solidFill>
                <a:latin typeface="+mj-lt"/>
              </a:rPr>
              <a:t>- HS thực hành bài tập vận động dưới sự điều khiển trực tiếp và toàn diện của GV.</a:t>
            </a:r>
          </a:p>
          <a:p>
            <a:pPr algn="just">
              <a:lnSpc>
                <a:spcPct val="114000"/>
              </a:lnSpc>
            </a:pPr>
            <a:r>
              <a:rPr lang="vi-VN" sz="2800" dirty="0">
                <a:solidFill>
                  <a:schemeClr val="tx1"/>
                </a:solidFill>
                <a:latin typeface="+mj-lt"/>
              </a:rPr>
              <a:t>- Đánh giá kết quả học tập và rèn luyện của HS theo một chuẩn mực chung.</a:t>
            </a:r>
          </a:p>
          <a:p>
            <a:pPr algn="ctr"/>
            <a:endParaRPr lang="en-US" sz="2800" dirty="0">
              <a:solidFill>
                <a:schemeClr val="tx1"/>
              </a:solidFill>
              <a:latin typeface="+mj-lt"/>
            </a:endParaRPr>
          </a:p>
        </p:txBody>
      </p:sp>
      <p:sp>
        <p:nvSpPr>
          <p:cNvPr id="10" name="Flowchart: Process 9"/>
          <p:cNvSpPr/>
          <p:nvPr/>
        </p:nvSpPr>
        <p:spPr>
          <a:xfrm>
            <a:off x="4953000" y="870471"/>
            <a:ext cx="6553200" cy="5257800"/>
          </a:xfrm>
          <a:prstGeom prst="flowChartProcess">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vi-VN" sz="2300" b="1" dirty="0">
                <a:solidFill>
                  <a:srgbClr val="FF2F2F"/>
                </a:solidFill>
                <a:latin typeface="Times New Roman" panose="02020603050405020304" pitchFamily="18" charset="0"/>
                <a:cs typeface="Times New Roman" panose="02020603050405020304" pitchFamily="18" charset="0"/>
              </a:rPr>
              <a:t>CHƯƠNG TRÌNH </a:t>
            </a:r>
            <a:r>
              <a:rPr lang="en-US" sz="2300" b="1" dirty="0">
                <a:solidFill>
                  <a:srgbClr val="FF2F2F"/>
                </a:solidFill>
                <a:latin typeface="Times New Roman" panose="02020603050405020304" pitchFamily="18" charset="0"/>
                <a:cs typeface="Times New Roman" panose="02020603050405020304" pitchFamily="18" charset="0"/>
              </a:rPr>
              <a:t>2018</a:t>
            </a:r>
            <a:endParaRPr lang="vi-VN" sz="2300" dirty="0">
              <a:solidFill>
                <a:srgbClr val="FF2F2F"/>
              </a:solidFill>
              <a:latin typeface="Times New Roman" panose="02020603050405020304" pitchFamily="18" charset="0"/>
              <a:cs typeface="Times New Roman" panose="02020603050405020304" pitchFamily="18" charset="0"/>
            </a:endParaRPr>
          </a:p>
          <a:p>
            <a:pPr algn="just">
              <a:lnSpc>
                <a:spcPct val="114000"/>
              </a:lnSpc>
            </a:pPr>
            <a:r>
              <a:rPr lang="vi-VN" sz="2300" dirty="0">
                <a:solidFill>
                  <a:schemeClr val="tx1"/>
                </a:solidFill>
                <a:latin typeface="+mj-lt"/>
              </a:rPr>
              <a:t>- GV là người thiết kế, tổ chức, cố vấn, trọng tài, hướng dẫn HS học tập.</a:t>
            </a:r>
          </a:p>
          <a:p>
            <a:pPr algn="just">
              <a:lnSpc>
                <a:spcPct val="114000"/>
              </a:lnSpc>
            </a:pPr>
            <a:r>
              <a:rPr lang="vi-VN" sz="2300" dirty="0">
                <a:solidFill>
                  <a:schemeClr val="tx1"/>
                </a:solidFill>
                <a:latin typeface="+mj-lt"/>
              </a:rPr>
              <a:t>- Tạo môi trường để HS chủ động tiếp thu kiến thức và kĩ năng với vai trò chủ thể.</a:t>
            </a:r>
          </a:p>
          <a:p>
            <a:pPr algn="just">
              <a:lnSpc>
                <a:spcPct val="114000"/>
              </a:lnSpc>
            </a:pPr>
            <a:r>
              <a:rPr lang="vi-VN" sz="2300" dirty="0">
                <a:solidFill>
                  <a:schemeClr val="tx1"/>
                </a:solidFill>
                <a:latin typeface="+mj-lt"/>
              </a:rPr>
              <a:t>-  Tạo điều kiện để HS tự học, tự trải nghiệm, tự phát hiện bản thân và phát triển thể chất.</a:t>
            </a:r>
          </a:p>
          <a:p>
            <a:pPr algn="just">
              <a:lnSpc>
                <a:spcPct val="114000"/>
              </a:lnSpc>
            </a:pPr>
            <a:r>
              <a:rPr lang="vi-VN" sz="2300" dirty="0">
                <a:solidFill>
                  <a:schemeClr val="tx1"/>
                </a:solidFill>
                <a:latin typeface="+mj-lt"/>
              </a:rPr>
              <a:t>- Sử dụng nguyên tắc đối xử cá biệt trên diện rộng.</a:t>
            </a:r>
          </a:p>
          <a:p>
            <a:pPr algn="just">
              <a:lnSpc>
                <a:spcPct val="114000"/>
              </a:lnSpc>
            </a:pPr>
            <a:r>
              <a:rPr lang="vi-VN" sz="2300" dirty="0">
                <a:solidFill>
                  <a:schemeClr val="tx1"/>
                </a:solidFill>
                <a:latin typeface="+mj-lt"/>
              </a:rPr>
              <a:t>- Đảm bảo tính cân đối giữa các hình thức tổ chức dạy và học.</a:t>
            </a:r>
          </a:p>
          <a:p>
            <a:pPr algn="just">
              <a:lnSpc>
                <a:spcPct val="114000"/>
              </a:lnSpc>
            </a:pPr>
            <a:r>
              <a:rPr lang="vi-VN" sz="2300" dirty="0">
                <a:solidFill>
                  <a:schemeClr val="tx1"/>
                </a:solidFill>
                <a:latin typeface="+mj-lt"/>
              </a:rPr>
              <a:t>- Đánh giá kết quả học tập và rèn luyện của HS bằng sự tiến bộ của mỗi cá nhân so với giai đoạn trước đó.</a:t>
            </a:r>
          </a:p>
          <a:p>
            <a:pPr algn="ctr"/>
            <a:endParaRPr lang="en-US" dirty="0">
              <a:solidFill>
                <a:schemeClr val="tx1"/>
              </a:solidFill>
            </a:endParaRPr>
          </a:p>
        </p:txBody>
      </p:sp>
    </p:spTree>
    <p:extLst>
      <p:ext uri="{BB962C8B-B14F-4D97-AF65-F5344CB8AC3E}">
        <p14:creationId xmlns:p14="http://schemas.microsoft.com/office/powerpoint/2010/main" val="4230661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3D424B-91FE-4401-90DF-752CCB25CD3D}" type="slidenum">
              <a:rPr lang="en-US" smtClean="0"/>
              <a:pPr/>
              <a:t>18</a:t>
            </a:fld>
            <a:endParaRPr lang="en-US"/>
          </a:p>
        </p:txBody>
      </p:sp>
      <p:sp>
        <p:nvSpPr>
          <p:cNvPr id="8" name="Flowchart: Process 7"/>
          <p:cNvSpPr/>
          <p:nvPr/>
        </p:nvSpPr>
        <p:spPr>
          <a:xfrm>
            <a:off x="228600" y="84881"/>
            <a:ext cx="10591800" cy="72736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002060"/>
              </a:solidFill>
              <a:latin typeface="+mj-lt"/>
            </a:endParaRPr>
          </a:p>
          <a:p>
            <a:r>
              <a:rPr lang="en-US" sz="2500" b="1" i="1" dirty="0">
                <a:solidFill>
                  <a:srgbClr val="002060"/>
                </a:solidFill>
                <a:latin typeface="+mj-lt"/>
              </a:rPr>
              <a:t>3.</a:t>
            </a:r>
            <a:r>
              <a:rPr lang="vi-VN" sz="2500" b="1" i="1" dirty="0">
                <a:solidFill>
                  <a:srgbClr val="002060"/>
                </a:solidFill>
                <a:latin typeface="+mj-lt"/>
              </a:rPr>
              <a:t>4. Những điểm mới về cấu trúc SGV</a:t>
            </a:r>
          </a:p>
          <a:p>
            <a:pPr algn="ctr"/>
            <a:endParaRPr lang="en-US" dirty="0"/>
          </a:p>
        </p:txBody>
      </p:sp>
      <p:sp>
        <p:nvSpPr>
          <p:cNvPr id="9" name="Flowchart: Process 8"/>
          <p:cNvSpPr/>
          <p:nvPr/>
        </p:nvSpPr>
        <p:spPr>
          <a:xfrm>
            <a:off x="457200" y="1045974"/>
            <a:ext cx="5943600" cy="567550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2F2F"/>
                </a:solidFill>
                <a:latin typeface="+mj-lt"/>
                <a:cs typeface="Times New Roman" pitchFamily="18" charset="0"/>
              </a:rPr>
              <a:t>CẤU TRÚC SG</a:t>
            </a:r>
            <a:r>
              <a:rPr lang="en-US" sz="2400" b="1" dirty="0">
                <a:solidFill>
                  <a:srgbClr val="FF2F2F"/>
                </a:solidFill>
                <a:latin typeface="Times New Roman" panose="02020603050405020304" pitchFamily="18" charset="0"/>
                <a:cs typeface="Times New Roman" panose="02020603050405020304" pitchFamily="18" charset="0"/>
              </a:rPr>
              <a:t>V 2006</a:t>
            </a:r>
            <a:endParaRPr lang="vi-VN" sz="2400" b="1" dirty="0">
              <a:solidFill>
                <a:srgbClr val="FF2F2F"/>
              </a:solidFill>
              <a:latin typeface="Times New Roman" panose="02020603050405020304" pitchFamily="18" charset="0"/>
              <a:cs typeface="Times New Roman" panose="02020603050405020304" pitchFamily="18" charset="0"/>
            </a:endParaRPr>
          </a:p>
          <a:p>
            <a:pPr algn="ctr"/>
            <a:endParaRPr lang="vi-VN" sz="500" dirty="0">
              <a:solidFill>
                <a:srgbClr val="1EA185"/>
              </a:solidFill>
              <a:latin typeface="+mj-lt"/>
              <a:cs typeface="Times New Roman" pitchFamily="18" charset="0"/>
            </a:endParaRPr>
          </a:p>
          <a:p>
            <a:pPr algn="just"/>
            <a:r>
              <a:rPr lang="vi-VN" sz="2400" dirty="0">
                <a:solidFill>
                  <a:schemeClr val="tx1"/>
                </a:solidFill>
                <a:latin typeface="+mj-lt"/>
              </a:rPr>
              <a:t>- Nội dung dạy học được biên soạn và trình bày theo chương.</a:t>
            </a:r>
          </a:p>
          <a:p>
            <a:pPr algn="just"/>
            <a:r>
              <a:rPr lang="vi-VN" sz="2400" dirty="0">
                <a:solidFill>
                  <a:schemeClr val="tx1"/>
                </a:solidFill>
                <a:latin typeface="+mj-lt"/>
              </a:rPr>
              <a:t>- Phần hướng dẫn dạy học theo bài được trình bày từng tiết</a:t>
            </a:r>
          </a:p>
          <a:p>
            <a:pPr algn="just"/>
            <a:r>
              <a:rPr lang="vi-VN" sz="2400" dirty="0">
                <a:solidFill>
                  <a:schemeClr val="tx1"/>
                </a:solidFill>
                <a:latin typeface="+mj-lt"/>
              </a:rPr>
              <a:t>- Mỗi bài tương ứng một tiết</a:t>
            </a:r>
          </a:p>
          <a:p>
            <a:pPr algn="just"/>
            <a:r>
              <a:rPr lang="vi-VN" sz="2400" dirty="0">
                <a:solidFill>
                  <a:schemeClr val="tx1"/>
                </a:solidFill>
                <a:latin typeface="+mj-lt"/>
              </a:rPr>
              <a:t>- Mỗi bài gồm nội dung của 2 chương (2 loại hình bài tập vận động).</a:t>
            </a:r>
          </a:p>
          <a:p>
            <a:pPr algn="just"/>
            <a:r>
              <a:rPr lang="vi-VN" sz="2400" dirty="0">
                <a:solidFill>
                  <a:schemeClr val="tx1"/>
                </a:solidFill>
                <a:latin typeface="+mj-lt"/>
              </a:rPr>
              <a:t>- Mỗi bài qui định cụ thể về nội dung; cách tổ chức thực hiện, thời lượng thực hiện đối với từng nội dung.</a:t>
            </a:r>
          </a:p>
          <a:p>
            <a:pPr algn="just"/>
            <a:r>
              <a:rPr lang="vi-VN" sz="2400" dirty="0">
                <a:solidFill>
                  <a:schemeClr val="tx1"/>
                </a:solidFill>
                <a:latin typeface="+mj-lt"/>
              </a:rPr>
              <a:t>- Mỗi bài được trình bày như một giáo án dạy học của từng tiết, gồm 3 phần: Mở đầu, cơ bản, kết thúc.</a:t>
            </a:r>
          </a:p>
          <a:p>
            <a:pPr algn="ctr"/>
            <a:endParaRPr lang="en-US" sz="2800" dirty="0">
              <a:solidFill>
                <a:schemeClr val="tx1"/>
              </a:solidFill>
              <a:latin typeface="+mj-lt"/>
            </a:endParaRPr>
          </a:p>
        </p:txBody>
      </p:sp>
      <p:sp>
        <p:nvSpPr>
          <p:cNvPr id="10" name="Flowchart: Process 9"/>
          <p:cNvSpPr/>
          <p:nvPr/>
        </p:nvSpPr>
        <p:spPr>
          <a:xfrm>
            <a:off x="6705600" y="1097669"/>
            <a:ext cx="5029200" cy="5029200"/>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Times New Roman" pitchFamily="18" charset="0"/>
              <a:cs typeface="Times New Roman" pitchFamily="18" charset="0"/>
            </a:endParaRPr>
          </a:p>
          <a:p>
            <a:pPr algn="ctr"/>
            <a:r>
              <a:rPr lang="en-US" sz="2400" b="1" dirty="0">
                <a:solidFill>
                  <a:srgbClr val="FF2F2F"/>
                </a:solidFill>
                <a:latin typeface="Times New Roman" pitchFamily="18" charset="0"/>
                <a:cs typeface="Times New Roman" pitchFamily="18" charset="0"/>
              </a:rPr>
              <a:t>CẤU TRÚC </a:t>
            </a:r>
            <a:r>
              <a:rPr lang="en-US" sz="2400" b="1" dirty="0" err="1">
                <a:solidFill>
                  <a:srgbClr val="FF2F2F"/>
                </a:solidFill>
                <a:latin typeface="Times New Roman" pitchFamily="18" charset="0"/>
                <a:cs typeface="Times New Roman" pitchFamily="18" charset="0"/>
              </a:rPr>
              <a:t>SGV</a:t>
            </a:r>
            <a:r>
              <a:rPr lang="en-US" sz="2400" b="1" dirty="0">
                <a:solidFill>
                  <a:srgbClr val="FF2F2F"/>
                </a:solidFill>
                <a:latin typeface="Times New Roman" pitchFamily="18" charset="0"/>
                <a:cs typeface="Times New Roman" pitchFamily="18" charset="0"/>
              </a:rPr>
              <a:t> 2018</a:t>
            </a:r>
            <a:endParaRPr lang="en-US" sz="2400" dirty="0">
              <a:solidFill>
                <a:srgbClr val="FF2F2F"/>
              </a:solidFill>
              <a:latin typeface="Times New Roman" pitchFamily="18" charset="0"/>
              <a:cs typeface="Times New Roman" pitchFamily="18" charset="0"/>
            </a:endParaRPr>
          </a:p>
          <a:p>
            <a:pPr algn="just"/>
            <a:r>
              <a:rPr lang="vi-VN" sz="2400" dirty="0">
                <a:solidFill>
                  <a:schemeClr val="tx1"/>
                </a:solidFill>
                <a:latin typeface="Times New Roman" pitchFamily="18" charset="0"/>
                <a:cs typeface="Times New Roman" pitchFamily="18" charset="0"/>
              </a:rPr>
              <a:t>- Nội dung dạy học được trình bày theo chủ đề.</a:t>
            </a:r>
          </a:p>
          <a:p>
            <a:pPr algn="just"/>
            <a:r>
              <a:rPr lang="vi-VN" sz="2400" dirty="0">
                <a:solidFill>
                  <a:schemeClr val="tx1"/>
                </a:solidFill>
                <a:latin typeface="Times New Roman" pitchFamily="18" charset="0"/>
                <a:cs typeface="Times New Roman" pitchFamily="18" charset="0"/>
              </a:rPr>
              <a:t>- Phần hướng dẫn dạy học theo bài được trình bày theo nội dung của từng chủ đề.</a:t>
            </a:r>
          </a:p>
          <a:p>
            <a:pPr algn="just"/>
            <a:r>
              <a:rPr lang="vi-VN" sz="2400" dirty="0">
                <a:solidFill>
                  <a:schemeClr val="tx1"/>
                </a:solidFill>
                <a:latin typeface="Times New Roman" pitchFamily="18" charset="0"/>
                <a:cs typeface="Times New Roman" pitchFamily="18" charset="0"/>
              </a:rPr>
              <a:t>- Mỗi bài chỉ gồm nội dung của 1 chủ đề.</a:t>
            </a:r>
          </a:p>
          <a:p>
            <a:pPr algn="just"/>
            <a:r>
              <a:rPr lang="vi-VN" sz="2400" dirty="0">
                <a:solidFill>
                  <a:schemeClr val="tx1"/>
                </a:solidFill>
                <a:latin typeface="Times New Roman" pitchFamily="18" charset="0"/>
                <a:cs typeface="Times New Roman" pitchFamily="18" charset="0"/>
              </a:rPr>
              <a:t>- Mỗi bài gồm một số tiết (từ 2 đến </a:t>
            </a:r>
            <a:r>
              <a:rPr lang="en-US" sz="2400" dirty="0">
                <a:solidFill>
                  <a:schemeClr val="tx1"/>
                </a:solidFill>
                <a:latin typeface="Times New Roman" pitchFamily="18" charset="0"/>
                <a:cs typeface="Times New Roman" pitchFamily="18" charset="0"/>
              </a:rPr>
              <a:t>6</a:t>
            </a:r>
            <a:r>
              <a:rPr lang="vi-VN" sz="2400" dirty="0">
                <a:solidFill>
                  <a:schemeClr val="tx1"/>
                </a:solidFill>
                <a:latin typeface="Times New Roman" pitchFamily="18" charset="0"/>
                <a:cs typeface="Times New Roman" pitchFamily="18" charset="0"/>
              </a:rPr>
              <a:t> tiết tùy chủ đề), không cụ thể hóa nội dung, thời lượng cho từng tiết học.</a:t>
            </a:r>
          </a:p>
          <a:p>
            <a:pPr algn="just"/>
            <a:r>
              <a:rPr lang="vi-VN" sz="2400" dirty="0">
                <a:solidFill>
                  <a:schemeClr val="tx1"/>
                </a:solidFill>
                <a:latin typeface="Times New Roman" pitchFamily="18" charset="0"/>
                <a:cs typeface="Times New Roman" pitchFamily="18" charset="0"/>
              </a:rPr>
              <a:t>- Mỗi bài được trình bày gồm </a:t>
            </a:r>
            <a:r>
              <a:rPr lang="en-US" sz="2400" dirty="0">
                <a:solidFill>
                  <a:schemeClr val="tx1"/>
                </a:solidFill>
                <a:latin typeface="Times New Roman" pitchFamily="18" charset="0"/>
                <a:cs typeface="Times New Roman" pitchFamily="18" charset="0"/>
              </a:rPr>
              <a:t>4</a:t>
            </a:r>
            <a:r>
              <a:rPr lang="vi-VN" sz="2400" dirty="0">
                <a:solidFill>
                  <a:schemeClr val="tx1"/>
                </a:solidFill>
                <a:latin typeface="Times New Roman" pitchFamily="18" charset="0"/>
                <a:cs typeface="Times New Roman" pitchFamily="18" charset="0"/>
              </a:rPr>
              <a:t> hoạt động.</a:t>
            </a:r>
          </a:p>
          <a:p>
            <a:pPr algn="ctr"/>
            <a:endParaRPr lang="en-US" sz="2000" dirty="0">
              <a:solidFill>
                <a:schemeClr val="tx1"/>
              </a:solidFill>
            </a:endParaRPr>
          </a:p>
        </p:txBody>
      </p:sp>
    </p:spTree>
    <p:extLst>
      <p:ext uri="{BB962C8B-B14F-4D97-AF65-F5344CB8AC3E}">
        <p14:creationId xmlns:p14="http://schemas.microsoft.com/office/powerpoint/2010/main" val="807883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
          <p:cNvSpPr>
            <a:spLocks noChangeArrowheads="1"/>
          </p:cNvSpPr>
          <p:nvPr/>
        </p:nvSpPr>
        <p:spPr bwMode="gray">
          <a:xfrm>
            <a:off x="9013371" y="2666030"/>
            <a:ext cx="2960915" cy="2667000"/>
          </a:xfrm>
          <a:prstGeom prst="roundRect">
            <a:avLst>
              <a:gd name="adj" fmla="val 16667"/>
            </a:avLst>
          </a:prstGeom>
          <a:gradFill rotWithShape="1">
            <a:gsLst>
              <a:gs pos="0">
                <a:srgbClr val="FFFFFF"/>
              </a:gs>
              <a:gs pos="100000">
                <a:srgbClr val="9EF2CC"/>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eaLnBrk="0" hangingPunct="0"/>
            <a:endParaRPr lang="en-US">
              <a:latin typeface="Verdana" pitchFamily="34" charset="0"/>
            </a:endParaRPr>
          </a:p>
        </p:txBody>
      </p:sp>
      <p:sp>
        <p:nvSpPr>
          <p:cNvPr id="13" name="Text Box 4"/>
          <p:cNvSpPr txBox="1">
            <a:spLocks noChangeArrowheads="1"/>
          </p:cNvSpPr>
          <p:nvPr/>
        </p:nvSpPr>
        <p:spPr bwMode="gray">
          <a:xfrm>
            <a:off x="9318172" y="2785228"/>
            <a:ext cx="25545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800" dirty="0">
                <a:solidFill>
                  <a:srgbClr val="000000"/>
                </a:solidFill>
                <a:latin typeface="+mj-lt"/>
              </a:rPr>
              <a:t>II. Kiểm tra đánh giá trong giáo dục thể chất</a:t>
            </a:r>
          </a:p>
        </p:txBody>
      </p:sp>
      <p:sp>
        <p:nvSpPr>
          <p:cNvPr id="14" name="AutoShape 5"/>
          <p:cNvSpPr>
            <a:spLocks noChangeArrowheads="1"/>
          </p:cNvSpPr>
          <p:nvPr/>
        </p:nvSpPr>
        <p:spPr bwMode="gray">
          <a:xfrm>
            <a:off x="435429" y="2524165"/>
            <a:ext cx="2888342" cy="2667000"/>
          </a:xfrm>
          <a:prstGeom prst="roundRect">
            <a:avLst>
              <a:gd name="adj" fmla="val 16667"/>
            </a:avLst>
          </a:prstGeom>
          <a:gradFill rotWithShape="1">
            <a:gsLst>
              <a:gs pos="0">
                <a:srgbClr val="FFFFFF"/>
              </a:gs>
              <a:gs pos="100000">
                <a:srgbClr val="C9E4FF"/>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eaLnBrk="0" hangingPunct="0"/>
            <a:endParaRPr lang="en-US">
              <a:latin typeface="Verdana" pitchFamily="34" charset="0"/>
            </a:endParaRPr>
          </a:p>
        </p:txBody>
      </p:sp>
      <p:sp>
        <p:nvSpPr>
          <p:cNvPr id="19" name="Text Box 6"/>
          <p:cNvSpPr txBox="1">
            <a:spLocks noChangeArrowheads="1"/>
          </p:cNvSpPr>
          <p:nvPr/>
        </p:nvSpPr>
        <p:spPr bwMode="gray">
          <a:xfrm>
            <a:off x="595086" y="2720690"/>
            <a:ext cx="24629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800" dirty="0">
                <a:solidFill>
                  <a:srgbClr val="000000"/>
                </a:solidFill>
                <a:latin typeface="Times New Roman" pitchFamily="18" charset="0"/>
                <a:cs typeface="Times New Roman" pitchFamily="18" charset="0"/>
              </a:rPr>
              <a:t>I. Những yêu cầu cơ bản về phương pháp trong GDTC </a:t>
            </a:r>
          </a:p>
        </p:txBody>
      </p:sp>
      <p:sp>
        <p:nvSpPr>
          <p:cNvPr id="20" name="AutoShape 7"/>
          <p:cNvSpPr>
            <a:spLocks noChangeAspect="1" noChangeArrowheads="1" noTextEdit="1"/>
          </p:cNvSpPr>
          <p:nvPr/>
        </p:nvSpPr>
        <p:spPr bwMode="gray">
          <a:xfrm>
            <a:off x="4975225" y="32242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 name="Freeform 8"/>
          <p:cNvSpPr>
            <a:spLocks/>
          </p:cNvSpPr>
          <p:nvPr/>
        </p:nvSpPr>
        <p:spPr bwMode="gray">
          <a:xfrm>
            <a:off x="3231295" y="2082277"/>
            <a:ext cx="903288" cy="12414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gs>
              <a:gs pos="100000">
                <a:srgbClr val="AEDFEF"/>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2" name="AutoShape 9"/>
          <p:cNvSpPr>
            <a:spLocks noChangeAspect="1" noChangeArrowheads="1" noTextEdit="1"/>
          </p:cNvSpPr>
          <p:nvPr/>
        </p:nvSpPr>
        <p:spPr bwMode="gray">
          <a:xfrm flipH="1">
            <a:off x="6469064" y="32242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Freeform 10"/>
          <p:cNvSpPr>
            <a:spLocks/>
          </p:cNvSpPr>
          <p:nvPr/>
        </p:nvSpPr>
        <p:spPr bwMode="gray">
          <a:xfrm flipH="1">
            <a:off x="8541335" y="1951895"/>
            <a:ext cx="903287" cy="12414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66"/>
              </a:gs>
              <a:gs pos="100000">
                <a:srgbClr val="FFDFCE"/>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nvGrpSpPr>
          <p:cNvPr id="24" name="Group 11"/>
          <p:cNvGrpSpPr>
            <a:grpSpLocks/>
          </p:cNvGrpSpPr>
          <p:nvPr/>
        </p:nvGrpSpPr>
        <p:grpSpPr bwMode="auto">
          <a:xfrm>
            <a:off x="4069277" y="699135"/>
            <a:ext cx="4488424" cy="3437436"/>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0" name="Oval 13"/>
              <p:cNvSpPr>
                <a:spLocks noChangeArrowheads="1"/>
              </p:cNvSpPr>
              <p:nvPr/>
            </p:nvSpPr>
            <p:spPr bwMode="gray">
              <a:xfrm>
                <a:off x="1994" y="1057"/>
                <a:ext cx="1905" cy="907"/>
              </a:xfrm>
              <a:prstGeom prst="ellipse">
                <a:avLst/>
              </a:prstGeom>
              <a:gradFill rotWithShape="1">
                <a:gsLst>
                  <a:gs pos="0">
                    <a:srgbClr val="204882"/>
                  </a:gs>
                  <a:gs pos="100000">
                    <a:srgbClr val="3371CD"/>
                  </a:gs>
                </a:gsLst>
                <a:lin ang="27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4"/>
              <p:cNvSpPr>
                <a:spLocks noChangeArrowheads="1"/>
              </p:cNvSpPr>
              <p:nvPr/>
            </p:nvSpPr>
            <p:spPr bwMode="gray">
              <a:xfrm>
                <a:off x="1973" y="1027"/>
                <a:ext cx="1905" cy="907"/>
              </a:xfrm>
              <a:prstGeom prst="ellipse">
                <a:avLst/>
              </a:prstGeom>
              <a:gradFill rotWithShape="1">
                <a:gsLst>
                  <a:gs pos="0">
                    <a:srgbClr val="A5C0E9"/>
                  </a:gs>
                  <a:gs pos="100000">
                    <a:srgbClr val="3371C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6" name="Oval 15"/>
            <p:cNvSpPr>
              <a:spLocks noChangeArrowheads="1"/>
            </p:cNvSpPr>
            <p:nvPr/>
          </p:nvSpPr>
          <p:spPr bwMode="gray">
            <a:xfrm>
              <a:off x="2086" y="1314"/>
              <a:ext cx="1691" cy="845"/>
            </a:xfrm>
            <a:prstGeom prst="ellipse">
              <a:avLst/>
            </a:prstGeom>
            <a:gradFill rotWithShape="1">
              <a:gsLst>
                <a:gs pos="0">
                  <a:srgbClr val="6A583B"/>
                </a:gs>
                <a:gs pos="100000">
                  <a:srgbClr val="E6BF8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sp>
          <p:nvSpPr>
            <p:cNvPr id="27" name="Oval 16"/>
            <p:cNvSpPr>
              <a:spLocks noChangeArrowheads="1"/>
            </p:cNvSpPr>
            <p:nvPr/>
          </p:nvSpPr>
          <p:spPr bwMode="gray">
            <a:xfrm>
              <a:off x="2108" y="1319"/>
              <a:ext cx="1650" cy="824"/>
            </a:xfrm>
            <a:prstGeom prst="ellipse">
              <a:avLst/>
            </a:prstGeom>
            <a:gradFill rotWithShape="1">
              <a:gsLst>
                <a:gs pos="0">
                  <a:srgbClr val="E6BF80">
                    <a:alpha val="0"/>
                  </a:srgbClr>
                </a:gs>
                <a:gs pos="100000">
                  <a:srgbClr val="F6E9D3"/>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sp>
          <p:nvSpPr>
            <p:cNvPr id="28" name="Oval 17"/>
            <p:cNvSpPr>
              <a:spLocks noChangeArrowheads="1"/>
            </p:cNvSpPr>
            <p:nvPr/>
          </p:nvSpPr>
          <p:spPr bwMode="gray">
            <a:xfrm>
              <a:off x="2125" y="1327"/>
              <a:ext cx="1570" cy="911"/>
            </a:xfrm>
            <a:prstGeom prst="ellipse">
              <a:avLst/>
            </a:prstGeom>
            <a:ln/>
            <a:extLst>
              <a:ext uri="{91240B29-F687-4F45-9708-019B960494DF}">
                <a14:hiddenLine xmlns:a14="http://schemas.microsoft.com/office/drawing/2010/main" w="9525" algn="ctr">
                  <a:solidFill>
                    <a:srgbClr val="000000"/>
                  </a:solidFill>
                  <a:round/>
                  <a:headEnd/>
                  <a:tailEnd/>
                </a14:hiddenLine>
              </a:ext>
            </a:extLst>
          </p:spPr>
          <p:style>
            <a:lnRef idx="1">
              <a:schemeClr val="accent4"/>
            </a:lnRef>
            <a:fillRef idx="2">
              <a:schemeClr val="accent4"/>
            </a:fillRef>
            <a:effectRef idx="1">
              <a:schemeClr val="accent4"/>
            </a:effectRef>
            <a:fontRef idx="minor">
              <a:schemeClr val="dk1"/>
            </a:fontRef>
          </p:style>
          <p:txBody>
            <a:bodyPr vert="eaVert" wrap="none" anchor="ctr"/>
            <a:lstStyle/>
            <a:p>
              <a:endParaRPr lang="en-US"/>
            </a:p>
          </p:txBody>
        </p:sp>
        <p:sp>
          <p:nvSpPr>
            <p:cNvPr id="29" name="Oval 18"/>
            <p:cNvSpPr>
              <a:spLocks noChangeArrowheads="1"/>
            </p:cNvSpPr>
            <p:nvPr/>
          </p:nvSpPr>
          <p:spPr bwMode="gray">
            <a:xfrm>
              <a:off x="2208" y="1344"/>
              <a:ext cx="1382" cy="624"/>
            </a:xfrm>
            <a:prstGeom prst="ellipse">
              <a:avLst/>
            </a:prstGeom>
            <a:gradFill rotWithShape="1">
              <a:gsLst>
                <a:gs pos="0">
                  <a:srgbClr val="FFFFFF"/>
                </a:gs>
                <a:gs pos="100000">
                  <a:srgbClr val="E6BF80">
                    <a:alpha val="37999"/>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grpSp>
      <p:sp>
        <p:nvSpPr>
          <p:cNvPr id="33" name="Text Box 19"/>
          <p:cNvSpPr txBox="1">
            <a:spLocks noChangeArrowheads="1"/>
          </p:cNvSpPr>
          <p:nvPr/>
        </p:nvSpPr>
        <p:spPr bwMode="gray">
          <a:xfrm>
            <a:off x="4615543" y="1415061"/>
            <a:ext cx="32802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2400" b="1" dirty="0">
                <a:solidFill>
                  <a:srgbClr val="FF0000"/>
                </a:solidFill>
                <a:latin typeface="Times New Roman" pitchFamily="18" charset="0"/>
                <a:cs typeface="Times New Roman" pitchFamily="18" charset="0"/>
              </a:rPr>
              <a:t>PHẦN </a:t>
            </a:r>
            <a:r>
              <a:rPr lang="en-US" sz="2400" b="1" dirty="0">
                <a:solidFill>
                  <a:srgbClr val="FF0000"/>
                </a:solidFill>
                <a:latin typeface="Times New Roman" pitchFamily="18" charset="0"/>
                <a:cs typeface="Times New Roman" pitchFamily="18" charset="0"/>
              </a:rPr>
              <a:t>BA: </a:t>
            </a:r>
            <a:r>
              <a:rPr lang="vi-VN" sz="2400" b="1" dirty="0">
                <a:solidFill>
                  <a:srgbClr val="FF0000"/>
                </a:solidFill>
                <a:latin typeface="Times New Roman" pitchFamily="18" charset="0"/>
                <a:cs typeface="Times New Roman" pitchFamily="18" charset="0"/>
              </a:rPr>
              <a:t> GỢI Ý, HƯỚNG DẪN VỀ PHƯƠNG PHÁP DẠY HỌC VÀ KIỂM TRA ĐÁNH GIÁ</a:t>
            </a:r>
          </a:p>
        </p:txBody>
      </p:sp>
      <p:pic>
        <p:nvPicPr>
          <p:cNvPr id="32"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35877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9" grpId="0"/>
      <p:bldP spid="2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12"/>
          <p:cNvSpPr>
            <a:spLocks noChangeArrowheads="1"/>
          </p:cNvSpPr>
          <p:nvPr/>
        </p:nvSpPr>
        <p:spPr bwMode="gray">
          <a:xfrm>
            <a:off x="2452769" y="1016344"/>
            <a:ext cx="9100602" cy="899542"/>
          </a:xfrm>
          <a:prstGeom prst="roundRect">
            <a:avLst>
              <a:gd name="adj" fmla="val 11505"/>
            </a:avLst>
          </a:prstGeom>
          <a:gradFill rotWithShape="1">
            <a:gsLst>
              <a:gs pos="0">
                <a:schemeClr val="accent2"/>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p>
            <a:endParaRPr lang="en-US"/>
          </a:p>
        </p:txBody>
      </p:sp>
      <p:sp>
        <p:nvSpPr>
          <p:cNvPr id="29" name="AutoShape 17"/>
          <p:cNvSpPr>
            <a:spLocks noChangeArrowheads="1"/>
          </p:cNvSpPr>
          <p:nvPr/>
        </p:nvSpPr>
        <p:spPr bwMode="gray">
          <a:xfrm>
            <a:off x="2481798" y="2220687"/>
            <a:ext cx="9245745" cy="945650"/>
          </a:xfrm>
          <a:prstGeom prst="roundRect">
            <a:avLst>
              <a:gd name="adj" fmla="val 11505"/>
            </a:avLst>
          </a:prstGeom>
          <a:ln/>
          <a:extLst>
            <a:ext uri="{91240B29-F687-4F45-9708-019B960494DF}">
              <a14:hiddenLine xmlns:a14="http://schemas.microsoft.com/office/drawing/2010/main" w="6350" algn="ctr">
                <a:solidFill>
                  <a:srgbClr val="000000"/>
                </a:solidFill>
                <a:prstDash val="sysDot"/>
                <a:round/>
                <a:headEnd/>
                <a:tailEnd/>
              </a14:hiddenLine>
            </a:ext>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30" name="AutoShape 19"/>
          <p:cNvSpPr>
            <a:spLocks noChangeArrowheads="1"/>
          </p:cNvSpPr>
          <p:nvPr/>
        </p:nvSpPr>
        <p:spPr bwMode="gray">
          <a:xfrm>
            <a:off x="2568883" y="3436089"/>
            <a:ext cx="9173174" cy="758542"/>
          </a:xfrm>
          <a:prstGeom prst="roundRect">
            <a:avLst>
              <a:gd name="adj" fmla="val 11505"/>
            </a:avLst>
          </a:prstGeom>
          <a:ln/>
          <a:extLst>
            <a:ext uri="{91240B29-F687-4F45-9708-019B960494DF}">
              <a14:hiddenLine xmlns:a14="http://schemas.microsoft.com/office/drawing/2010/main" w="6350" algn="ctr">
                <a:solidFill>
                  <a:srgbClr val="000000"/>
                </a:solidFill>
                <a:prstDash val="sysDot"/>
                <a:round/>
                <a:headEnd/>
                <a:tailEnd/>
              </a14:hiddenLine>
            </a:ext>
          </a:extLst>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31" name="Text Box 14"/>
          <p:cNvSpPr txBox="1">
            <a:spLocks noChangeArrowheads="1"/>
          </p:cNvSpPr>
          <p:nvPr/>
        </p:nvSpPr>
        <p:spPr bwMode="gray">
          <a:xfrm>
            <a:off x="2627087" y="1248571"/>
            <a:ext cx="8962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GDTC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2018</a:t>
            </a:r>
          </a:p>
        </p:txBody>
      </p:sp>
      <p:sp>
        <p:nvSpPr>
          <p:cNvPr id="32" name="Text Box 18"/>
          <p:cNvSpPr txBox="1">
            <a:spLocks noChangeArrowheads="1"/>
          </p:cNvSpPr>
          <p:nvPr/>
        </p:nvSpPr>
        <p:spPr bwMode="gray">
          <a:xfrm>
            <a:off x="2583543" y="2354494"/>
            <a:ext cx="9129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GDTC</a:t>
            </a:r>
            <a:endParaRPr lang="en-US" sz="2400" b="1" dirty="0">
              <a:latin typeface="Times New Roman" pitchFamily="18" charset="0"/>
              <a:cs typeface="Times New Roman" pitchFamily="18" charset="0"/>
            </a:endParaRPr>
          </a:p>
        </p:txBody>
      </p:sp>
      <p:sp>
        <p:nvSpPr>
          <p:cNvPr id="33" name="Text Box 20"/>
          <p:cNvSpPr txBox="1">
            <a:spLocks noChangeArrowheads="1"/>
          </p:cNvSpPr>
          <p:nvPr/>
        </p:nvSpPr>
        <p:spPr bwMode="gray">
          <a:xfrm>
            <a:off x="2670629" y="3498309"/>
            <a:ext cx="89767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Clr>
                <a:schemeClr val="tx1"/>
              </a:buClr>
            </a:pPr>
            <a:r>
              <a:rPr lang="vi-VN" sz="2400" b="1" dirty="0">
                <a:latin typeface="Times New Roman" pitchFamily="18" charset="0"/>
                <a:cs typeface="Times New Roman" pitchFamily="18" charset="0"/>
              </a:rPr>
              <a:t>GỢI Ý, HƯỚNG DẪN VỀ PHƯƠNG PHÁP DẠY HỌC VÀ KIỂM TRA ĐÁNH GIÁ</a:t>
            </a:r>
            <a:endParaRPr lang="en-US" sz="2400" b="1" dirty="0">
              <a:latin typeface="Times New Roman" pitchFamily="18" charset="0"/>
              <a:cs typeface="Times New Roman" pitchFamily="18" charset="0"/>
            </a:endParaRPr>
          </a:p>
        </p:txBody>
      </p:sp>
      <p:grpSp>
        <p:nvGrpSpPr>
          <p:cNvPr id="2" name="Group 6"/>
          <p:cNvGrpSpPr>
            <a:grpSpLocks/>
          </p:cNvGrpSpPr>
          <p:nvPr/>
        </p:nvGrpSpPr>
        <p:grpSpPr bwMode="auto">
          <a:xfrm>
            <a:off x="417175" y="2227156"/>
            <a:ext cx="1895425" cy="980980"/>
            <a:chOff x="471" y="272"/>
            <a:chExt cx="1161" cy="1539"/>
          </a:xfrm>
        </p:grpSpPr>
        <p:sp>
          <p:nvSpPr>
            <p:cNvPr id="38" name="Oval 7"/>
            <p:cNvSpPr>
              <a:spLocks noChangeArrowheads="1"/>
            </p:cNvSpPr>
            <p:nvPr/>
          </p:nvSpPr>
          <p:spPr bwMode="lt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9" name="AutoShape 8"/>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pPr>
                <a:defRPr/>
              </a:pPr>
              <a:endParaRPr lang="en-US"/>
            </a:p>
          </p:txBody>
        </p:sp>
      </p:grpSp>
      <p:grpSp>
        <p:nvGrpSpPr>
          <p:cNvPr id="3" name="Group 9"/>
          <p:cNvGrpSpPr>
            <a:grpSpLocks/>
          </p:cNvGrpSpPr>
          <p:nvPr/>
        </p:nvGrpSpPr>
        <p:grpSpPr bwMode="auto">
          <a:xfrm>
            <a:off x="391412" y="1016341"/>
            <a:ext cx="1915479" cy="998574"/>
            <a:chOff x="471" y="272"/>
            <a:chExt cx="1161" cy="1539"/>
          </a:xfrm>
        </p:grpSpPr>
        <p:sp>
          <p:nvSpPr>
            <p:cNvPr id="41" name="Oval 10"/>
            <p:cNvSpPr>
              <a:spLocks noChangeArrowheads="1"/>
            </p:cNvSpPr>
            <p:nvPr/>
          </p:nvSpPr>
          <p:spPr bwMode="lt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42" name="AutoShape 1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pPr>
                <a:defRPr/>
              </a:pPr>
              <a:endParaRPr lang="en-US"/>
            </a:p>
          </p:txBody>
        </p:sp>
      </p:grpSp>
      <p:sp>
        <p:nvSpPr>
          <p:cNvPr id="43" name="Text Box 13"/>
          <p:cNvSpPr txBox="1">
            <a:spLocks noChangeArrowheads="1"/>
          </p:cNvSpPr>
          <p:nvPr/>
        </p:nvSpPr>
        <p:spPr bwMode="black">
          <a:xfrm>
            <a:off x="770472" y="1364347"/>
            <a:ext cx="1125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FFFFFF"/>
                </a:solidFill>
              </a:rPr>
              <a:t>1</a:t>
            </a:r>
          </a:p>
        </p:txBody>
      </p:sp>
      <p:sp>
        <p:nvSpPr>
          <p:cNvPr id="44" name="Text Box 15"/>
          <p:cNvSpPr txBox="1">
            <a:spLocks noChangeArrowheads="1"/>
          </p:cNvSpPr>
          <p:nvPr/>
        </p:nvSpPr>
        <p:spPr bwMode="black">
          <a:xfrm>
            <a:off x="705766" y="2502225"/>
            <a:ext cx="126114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FFFFFF"/>
                </a:solidFill>
              </a:rPr>
              <a:t>2</a:t>
            </a:r>
          </a:p>
        </p:txBody>
      </p:sp>
      <p:grpSp>
        <p:nvGrpSpPr>
          <p:cNvPr id="5" name="Group 3"/>
          <p:cNvGrpSpPr>
            <a:grpSpLocks/>
          </p:cNvGrpSpPr>
          <p:nvPr/>
        </p:nvGrpSpPr>
        <p:grpSpPr bwMode="auto">
          <a:xfrm>
            <a:off x="518774" y="3382191"/>
            <a:ext cx="1898692" cy="945464"/>
            <a:chOff x="471" y="272"/>
            <a:chExt cx="1161" cy="1539"/>
          </a:xfrm>
        </p:grpSpPr>
        <p:sp>
          <p:nvSpPr>
            <p:cNvPr id="47" name="Oval 4"/>
            <p:cNvSpPr>
              <a:spLocks noChangeArrowheads="1"/>
            </p:cNvSpPr>
            <p:nvPr/>
          </p:nvSpPr>
          <p:spPr bwMode="lt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48" name="AutoShape 5"/>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pPr>
                <a:defRPr/>
              </a:pPr>
              <a:endParaRPr lang="en-US"/>
            </a:p>
          </p:txBody>
        </p:sp>
      </p:grpSp>
      <p:sp>
        <p:nvSpPr>
          <p:cNvPr id="49" name="Text Box 16"/>
          <p:cNvSpPr txBox="1">
            <a:spLocks noChangeArrowheads="1"/>
          </p:cNvSpPr>
          <p:nvPr/>
        </p:nvSpPr>
        <p:spPr bwMode="black">
          <a:xfrm>
            <a:off x="863245" y="3795428"/>
            <a:ext cx="120526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FFFFFF"/>
                </a:solidFill>
              </a:rPr>
              <a:t>3</a:t>
            </a:r>
          </a:p>
        </p:txBody>
      </p:sp>
      <p:grpSp>
        <p:nvGrpSpPr>
          <p:cNvPr id="6" name="Group 3"/>
          <p:cNvGrpSpPr>
            <a:grpSpLocks/>
          </p:cNvGrpSpPr>
          <p:nvPr/>
        </p:nvGrpSpPr>
        <p:grpSpPr bwMode="auto">
          <a:xfrm>
            <a:off x="550041" y="4526425"/>
            <a:ext cx="1892160" cy="894828"/>
            <a:chOff x="471" y="272"/>
            <a:chExt cx="1161" cy="1539"/>
          </a:xfrm>
        </p:grpSpPr>
        <p:sp>
          <p:nvSpPr>
            <p:cNvPr id="26" name="Oval 4"/>
            <p:cNvSpPr>
              <a:spLocks noChangeArrowheads="1"/>
            </p:cNvSpPr>
            <p:nvPr/>
          </p:nvSpPr>
          <p:spPr bwMode="lt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7" name="AutoShape 5"/>
            <p:cNvSpPr>
              <a:spLocks noChangeArrowheads="1"/>
            </p:cNvSpPr>
            <p:nvPr/>
          </p:nvSpPr>
          <p:spPr bwMode="ltGray">
            <a:xfrm>
              <a:off x="473" y="272"/>
              <a:ext cx="1159" cy="1539"/>
            </a:xfrm>
            <a:prstGeom prst="can">
              <a:avLst>
                <a:gd name="adj" fmla="val 3319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p>
          </p:txBody>
        </p:sp>
      </p:grpSp>
      <p:sp>
        <p:nvSpPr>
          <p:cNvPr id="51" name="AutoShape 19"/>
          <p:cNvSpPr>
            <a:spLocks noChangeArrowheads="1"/>
          </p:cNvSpPr>
          <p:nvPr/>
        </p:nvSpPr>
        <p:spPr bwMode="gray">
          <a:xfrm>
            <a:off x="2655968" y="4441370"/>
            <a:ext cx="9071575" cy="812805"/>
          </a:xfrm>
          <a:prstGeom prst="roundRect">
            <a:avLst>
              <a:gd name="adj" fmla="val 11505"/>
            </a:avLst>
          </a:prstGeom>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53" name="Text Box 20"/>
          <p:cNvSpPr txBox="1">
            <a:spLocks noChangeArrowheads="1"/>
          </p:cNvSpPr>
          <p:nvPr/>
        </p:nvSpPr>
        <p:spPr bwMode="gray">
          <a:xfrm>
            <a:off x="2786743" y="4601023"/>
            <a:ext cx="8955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tx1"/>
              </a:buClr>
            </a:pP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p:txBody>
      </p:sp>
      <p:sp>
        <p:nvSpPr>
          <p:cNvPr id="54" name="Text Box 16"/>
          <p:cNvSpPr txBox="1">
            <a:spLocks noChangeArrowheads="1"/>
          </p:cNvSpPr>
          <p:nvPr/>
        </p:nvSpPr>
        <p:spPr bwMode="black">
          <a:xfrm>
            <a:off x="806451" y="4878822"/>
            <a:ext cx="120526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FFFFFF"/>
                </a:solidFill>
              </a:rPr>
              <a:t>4</a:t>
            </a:r>
          </a:p>
        </p:txBody>
      </p:sp>
      <p:sp>
        <p:nvSpPr>
          <p:cNvPr id="34" name="TextBox 1"/>
          <p:cNvSpPr txBox="1">
            <a:spLocks noChangeArrowheads="1"/>
          </p:cNvSpPr>
          <p:nvPr/>
        </p:nvSpPr>
        <p:spPr bwMode="auto">
          <a:xfrm>
            <a:off x="257908" y="226264"/>
            <a:ext cx="11676184" cy="677108"/>
          </a:xfrm>
          <a:prstGeom prst="rect">
            <a:avLst/>
          </a:prstGeom>
          <a:noFill/>
          <a:ln w="9525">
            <a:noFill/>
            <a:miter lim="800000"/>
            <a:headEnd/>
            <a:tailEnd/>
          </a:ln>
        </p:spPr>
        <p:txBody>
          <a:bodyPr wrap="square">
            <a:spAutoFit/>
          </a:bodyPr>
          <a:lstStyle/>
          <a:p>
            <a:pPr algn="ctr"/>
            <a:r>
              <a:rPr lang="en-US" altLang="ko-KR" sz="3800" b="1" dirty="0">
                <a:solidFill>
                  <a:srgbClr val="00589A"/>
                </a:solidFill>
                <a:effectLst>
                  <a:glow rad="114300">
                    <a:schemeClr val="bg1"/>
                  </a:glow>
                </a:effectLst>
                <a:latin typeface="Times New Roman" pitchFamily="18" charset="0"/>
                <a:ea typeface="맑은 고딕" pitchFamily="50" charset="-127"/>
                <a:cs typeface="Times New Roman" pitchFamily="18" charset="0"/>
              </a:rPr>
              <a:t>NỘI DUNG </a:t>
            </a:r>
            <a:r>
              <a:rPr lang="en-US" altLang="ko-KR" sz="3800" b="1" dirty="0" err="1">
                <a:solidFill>
                  <a:srgbClr val="00589A"/>
                </a:solidFill>
                <a:effectLst>
                  <a:glow rad="114300">
                    <a:schemeClr val="bg1"/>
                  </a:glow>
                </a:effectLst>
                <a:latin typeface="Times New Roman" pitchFamily="18" charset="0"/>
                <a:ea typeface="맑은 고딕" pitchFamily="50" charset="-127"/>
                <a:cs typeface="Times New Roman" pitchFamily="18" charset="0"/>
              </a:rPr>
              <a:t>CHUYÊN</a:t>
            </a:r>
            <a:r>
              <a:rPr lang="en-US" altLang="ko-KR" sz="3800" b="1" dirty="0">
                <a:solidFill>
                  <a:srgbClr val="00589A"/>
                </a:solidFill>
                <a:effectLst>
                  <a:glow rad="114300">
                    <a:schemeClr val="bg1"/>
                  </a:glow>
                </a:effectLst>
                <a:latin typeface="Times New Roman" pitchFamily="18" charset="0"/>
                <a:ea typeface="맑은 고딕" pitchFamily="50" charset="-127"/>
                <a:cs typeface="Times New Roman" pitchFamily="18" charset="0"/>
              </a:rPr>
              <a:t> </a:t>
            </a:r>
            <a:r>
              <a:rPr lang="en-US" altLang="ko-KR" sz="3800" b="1" dirty="0" err="1">
                <a:solidFill>
                  <a:srgbClr val="00589A"/>
                </a:solidFill>
                <a:effectLst>
                  <a:glow rad="114300">
                    <a:schemeClr val="bg1"/>
                  </a:glow>
                </a:effectLst>
                <a:latin typeface="Times New Roman" pitchFamily="18" charset="0"/>
                <a:ea typeface="맑은 고딕" pitchFamily="50" charset="-127"/>
                <a:cs typeface="Times New Roman" pitchFamily="18" charset="0"/>
              </a:rPr>
              <a:t>ĐỀ</a:t>
            </a:r>
            <a:endParaRPr lang="en-US" altLang="ko-KR" sz="3800" b="1" dirty="0">
              <a:solidFill>
                <a:srgbClr val="00589A"/>
              </a:solidFill>
              <a:effectLst>
                <a:glow rad="114300">
                  <a:schemeClr val="bg1"/>
                </a:glow>
              </a:effectLst>
              <a:latin typeface="Times New Roman" pitchFamily="18" charset="0"/>
              <a:ea typeface="맑은 고딕" pitchFamily="50" charset="-127"/>
              <a:cs typeface="Times New Roman" pitchFamily="18" charset="0"/>
            </a:endParaRPr>
          </a:p>
        </p:txBody>
      </p:sp>
      <p:grpSp>
        <p:nvGrpSpPr>
          <p:cNvPr id="35" name="Group 3"/>
          <p:cNvGrpSpPr>
            <a:grpSpLocks/>
          </p:cNvGrpSpPr>
          <p:nvPr/>
        </p:nvGrpSpPr>
        <p:grpSpPr bwMode="auto">
          <a:xfrm>
            <a:off x="470217" y="5578693"/>
            <a:ext cx="1892160" cy="894828"/>
            <a:chOff x="471" y="272"/>
            <a:chExt cx="1161" cy="1539"/>
          </a:xfrm>
          <a:solidFill>
            <a:srgbClr val="00B0F0"/>
          </a:solidFill>
        </p:grpSpPr>
        <p:sp>
          <p:nvSpPr>
            <p:cNvPr id="36" name="Oval 4"/>
            <p:cNvSpPr>
              <a:spLocks noChangeArrowheads="1"/>
            </p:cNvSpPr>
            <p:nvPr/>
          </p:nvSpPr>
          <p:spPr bwMode="ltGray">
            <a:xfrm>
              <a:off x="471" y="1438"/>
              <a:ext cx="1159" cy="362"/>
            </a:xfrm>
            <a:prstGeom prst="ellipse">
              <a:avLst/>
            </a:prstGeom>
            <a:grpFill/>
            <a:ln>
              <a:solidFill>
                <a:schemeClr val="accent1"/>
              </a:solidFill>
            </a:ln>
            <a:extLst/>
          </p:spPr>
          <p:txBody>
            <a:bodyPr wrap="none" anchor="ctr"/>
            <a:lstStyle/>
            <a:p>
              <a:endParaRPr lang="en-US"/>
            </a:p>
          </p:txBody>
        </p:sp>
        <p:sp>
          <p:nvSpPr>
            <p:cNvPr id="37" name="AutoShape 5"/>
            <p:cNvSpPr>
              <a:spLocks noChangeArrowheads="1"/>
            </p:cNvSpPr>
            <p:nvPr/>
          </p:nvSpPr>
          <p:spPr bwMode="ltGray">
            <a:xfrm>
              <a:off x="473" y="272"/>
              <a:ext cx="1159" cy="1539"/>
            </a:xfrm>
            <a:prstGeom prst="can">
              <a:avLst>
                <a:gd name="adj" fmla="val 33197"/>
              </a:avLst>
            </a:prstGeom>
            <a:grpFill/>
            <a:ln>
              <a:solidFill>
                <a:schemeClr val="accent1"/>
              </a:solid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p>
          </p:txBody>
        </p:sp>
      </p:grpSp>
      <p:sp>
        <p:nvSpPr>
          <p:cNvPr id="45" name="AutoShape 19"/>
          <p:cNvSpPr>
            <a:spLocks noChangeArrowheads="1"/>
          </p:cNvSpPr>
          <p:nvPr/>
        </p:nvSpPr>
        <p:spPr bwMode="gray">
          <a:xfrm>
            <a:off x="2808368" y="5515427"/>
            <a:ext cx="9071575" cy="914400"/>
          </a:xfrm>
          <a:prstGeom prst="roundRect">
            <a:avLst>
              <a:gd name="adj" fmla="val 11505"/>
            </a:avLst>
          </a:prstGeom>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46" name="Text Box 20"/>
          <p:cNvSpPr txBox="1">
            <a:spLocks noChangeArrowheads="1"/>
          </p:cNvSpPr>
          <p:nvPr/>
        </p:nvSpPr>
        <p:spPr bwMode="gray">
          <a:xfrm>
            <a:off x="2939143" y="5609760"/>
            <a:ext cx="8955314" cy="83099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style>
          <a:lnRef idx="1">
            <a:schemeClr val="accent5"/>
          </a:lnRef>
          <a:fillRef idx="3">
            <a:schemeClr val="accent5"/>
          </a:fillRef>
          <a:effectRef idx="2">
            <a:schemeClr val="accent5"/>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tx1"/>
              </a:buClr>
            </a:pP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HƯỚNG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GDTC</a:t>
            </a:r>
            <a:r>
              <a:rPr lang="en-US" sz="2400" b="1" dirty="0">
                <a:latin typeface="Times New Roman" pitchFamily="18" charset="0"/>
                <a:cs typeface="Times New Roman" pitchFamily="18" charset="0"/>
              </a:rPr>
              <a:t> 2018</a:t>
            </a:r>
          </a:p>
        </p:txBody>
      </p:sp>
      <p:sp>
        <p:nvSpPr>
          <p:cNvPr id="40" name="Text Box 16"/>
          <p:cNvSpPr txBox="1">
            <a:spLocks noChangeArrowheads="1"/>
          </p:cNvSpPr>
          <p:nvPr/>
        </p:nvSpPr>
        <p:spPr bwMode="black">
          <a:xfrm>
            <a:off x="813711" y="5945604"/>
            <a:ext cx="120526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FFFFFF"/>
                </a:solidFill>
              </a:rPr>
              <a:t>5</a:t>
            </a:r>
          </a:p>
        </p:txBody>
      </p:sp>
      <p:pic>
        <p:nvPicPr>
          <p:cNvPr id="50"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45414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ircle(in)">
                                      <p:cBhvr>
                                        <p:cTn id="10" dur="2000"/>
                                        <p:tgtEl>
                                          <p:spTgt spid="2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in)">
                                      <p:cBhvr>
                                        <p:cTn id="13" dur="2000"/>
                                        <p:tgtEl>
                                          <p:spTgt spid="4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ircle(in)">
                                      <p:cBhvr>
                                        <p:cTn id="16" dur="2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circle(in)">
                                      <p:cBhvr>
                                        <p:cTn id="21" dur="2000"/>
                                        <p:tgtEl>
                                          <p:spTgt spid="44"/>
                                        </p:tgtEl>
                                      </p:cBhvr>
                                    </p:animEffect>
                                  </p:childTnLst>
                                </p:cTn>
                              </p:par>
                              <p:par>
                                <p:cTn id="22" presetID="6"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circle(in)">
                                      <p:cBhvr>
                                        <p:cTn id="38" dur="2000"/>
                                        <p:tgtEl>
                                          <p:spTgt spid="4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ircle(in)">
                                      <p:cBhvr>
                                        <p:cTn id="41" dur="2000"/>
                                        <p:tgtEl>
                                          <p:spTgt spid="3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ircle(in)">
                                      <p:cBhvr>
                                        <p:cTn id="44" dur="20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circle(in)">
                                      <p:cBhvr>
                                        <p:cTn id="52" dur="2000"/>
                                        <p:tgtEl>
                                          <p:spTgt spid="5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circle(in)">
                                      <p:cBhvr>
                                        <p:cTn id="55" dur="2000"/>
                                        <p:tgtEl>
                                          <p:spTgt spid="5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circle(in)">
                                      <p:cBhvr>
                                        <p:cTn id="58" dur="20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circle(in)">
                                      <p:cBhvr>
                                        <p:cTn id="63" dur="2000"/>
                                        <p:tgtEl>
                                          <p:spTgt spid="35"/>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circle(in)">
                                      <p:cBhvr>
                                        <p:cTn id="66" dur="2000"/>
                                        <p:tgtEl>
                                          <p:spTgt spid="45"/>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circle(in)">
                                      <p:cBhvr>
                                        <p:cTn id="69" dur="2000"/>
                                        <p:tgtEl>
                                          <p:spTgt spid="46"/>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circle(in)">
                                      <p:cBhvr>
                                        <p:cTn id="7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3" grpId="0"/>
      <p:bldP spid="43" grpId="0"/>
      <p:bldP spid="44" grpId="0"/>
      <p:bldP spid="49" grpId="0"/>
      <p:bldP spid="51" grpId="0" animBg="1"/>
      <p:bldP spid="53" grpId="0"/>
      <p:bldP spid="54" grpId="0"/>
      <p:bldP spid="45" grpId="0" animBg="1"/>
      <p:bldP spid="46"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DA6FB7-E037-47EF-9D83-968A50E1D13F}"/>
              </a:ext>
            </a:extLst>
          </p:cNvPr>
          <p:cNvSpPr/>
          <p:nvPr/>
        </p:nvSpPr>
        <p:spPr>
          <a:xfrm>
            <a:off x="2071006" y="1682775"/>
            <a:ext cx="8626023"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800" b="1" dirty="0" err="1">
                <a:solidFill>
                  <a:schemeClr val="bg1"/>
                </a:solidFill>
                <a:latin typeface="Times New Roman" pitchFamily="18" charset="0"/>
                <a:cs typeface="Times New Roman" pitchFamily="18" charset="0"/>
              </a:rPr>
              <a:t>Cơ</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sở</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lựa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chọn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phương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pháp</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dạy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học</a:t>
            </a:r>
            <a:endParaRPr lang="en-US" sz="2800" b="1" dirty="0">
              <a:solidFill>
                <a:schemeClr val="bg1"/>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5ADA6FB7-E037-47EF-9D83-968A50E1D13F}"/>
              </a:ext>
            </a:extLst>
          </p:cNvPr>
          <p:cNvSpPr/>
          <p:nvPr/>
        </p:nvSpPr>
        <p:spPr>
          <a:xfrm>
            <a:off x="1972787" y="2639402"/>
            <a:ext cx="8811327" cy="95410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vi-VN" sz="2800" b="1" dirty="0">
                <a:solidFill>
                  <a:schemeClr val="bg1"/>
                </a:solidFill>
                <a:latin typeface="Times New Roman" pitchFamily="18" charset="0"/>
                <a:cs typeface="Times New Roman" pitchFamily="18" charset="0"/>
              </a:rPr>
              <a:t>Những </a:t>
            </a:r>
            <a:r>
              <a:rPr lang="en-US" sz="2800" b="1" dirty="0" err="1">
                <a:solidFill>
                  <a:schemeClr val="bg1"/>
                </a:solidFill>
                <a:latin typeface="Times New Roman" pitchFamily="18" charset="0"/>
                <a:cs typeface="Times New Roman" pitchFamily="18" charset="0"/>
              </a:rPr>
              <a:t>yêu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cầu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cơ</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bản</a:t>
            </a:r>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về phương pháp dạy học trong GDTC</a:t>
            </a:r>
            <a:endParaRPr lang="en-US" sz="2800" b="1" dirty="0">
              <a:solidFill>
                <a:schemeClr val="bg1"/>
              </a:solidFill>
              <a:latin typeface="Times New Roman" pitchFamily="18" charset="0"/>
              <a:cs typeface="Times New Roman" pitchFamily="18" charset="0"/>
            </a:endParaRPr>
          </a:p>
        </p:txBody>
      </p:sp>
      <p:grpSp>
        <p:nvGrpSpPr>
          <p:cNvPr id="8" name="Group 18"/>
          <p:cNvGrpSpPr>
            <a:grpSpLocks/>
          </p:cNvGrpSpPr>
          <p:nvPr/>
        </p:nvGrpSpPr>
        <p:grpSpPr bwMode="auto">
          <a:xfrm>
            <a:off x="804853" y="1618730"/>
            <a:ext cx="926490" cy="840421"/>
            <a:chOff x="3539" y="3276"/>
            <a:chExt cx="412" cy="392"/>
          </a:xfrm>
        </p:grpSpPr>
        <p:grpSp>
          <p:nvGrpSpPr>
            <p:cNvPr id="9" name="Group 19"/>
            <p:cNvGrpSpPr>
              <a:grpSpLocks/>
            </p:cNvGrpSpPr>
            <p:nvPr/>
          </p:nvGrpSpPr>
          <p:grpSpPr bwMode="auto">
            <a:xfrm>
              <a:off x="3539" y="3276"/>
              <a:ext cx="412" cy="392"/>
              <a:chOff x="1965" y="1647"/>
              <a:chExt cx="1680" cy="1680"/>
            </a:xfrm>
          </p:grpSpPr>
          <p:sp>
            <p:nvSpPr>
              <p:cNvPr id="11" name="Oval 20"/>
              <p:cNvSpPr>
                <a:spLocks noChangeArrowheads="1"/>
              </p:cNvSpPr>
              <p:nvPr/>
            </p:nvSpPr>
            <p:spPr bwMode="gray">
              <a:xfrm>
                <a:off x="1965" y="1647"/>
                <a:ext cx="1680" cy="1680"/>
              </a:xfrm>
              <a:prstGeom prst="ellipse">
                <a:avLst/>
              </a:prstGeom>
              <a:gradFill rotWithShape="1">
                <a:gsLst>
                  <a:gs pos="0">
                    <a:srgbClr val="99CC00"/>
                  </a:gs>
                  <a:gs pos="100000">
                    <a:srgbClr val="2532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21"/>
              <p:cNvSpPr>
                <a:spLocks/>
              </p:cNvSpPr>
              <p:nvPr/>
            </p:nvSpPr>
            <p:spPr bwMode="gray">
              <a:xfrm>
                <a:off x="2159" y="1722"/>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0" name="Text Box 22"/>
            <p:cNvSpPr txBox="1">
              <a:spLocks noChangeArrowheads="1"/>
            </p:cNvSpPr>
            <p:nvPr/>
          </p:nvSpPr>
          <p:spPr bwMode="gray">
            <a:xfrm>
              <a:off x="3661" y="3364"/>
              <a:ext cx="169"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chemeClr val="bg1"/>
                  </a:solidFill>
                  <a:effectLst>
                    <a:outerShdw blurRad="38100" dist="38100" dir="2700000" algn="tl">
                      <a:srgbClr val="C0C0C0"/>
                    </a:outerShdw>
                  </a:effectLst>
                  <a:latin typeface="Verdana" pitchFamily="34" charset="0"/>
                </a:rPr>
                <a:t>1</a:t>
              </a:r>
            </a:p>
          </p:txBody>
        </p:sp>
      </p:grpSp>
      <p:grpSp>
        <p:nvGrpSpPr>
          <p:cNvPr id="21" name="Group 18"/>
          <p:cNvGrpSpPr>
            <a:grpSpLocks/>
          </p:cNvGrpSpPr>
          <p:nvPr/>
        </p:nvGrpSpPr>
        <p:grpSpPr bwMode="auto">
          <a:xfrm>
            <a:off x="823259" y="2747532"/>
            <a:ext cx="926490" cy="840421"/>
            <a:chOff x="4266" y="3437"/>
            <a:chExt cx="412" cy="392"/>
          </a:xfrm>
        </p:grpSpPr>
        <p:grpSp>
          <p:nvGrpSpPr>
            <p:cNvPr id="22" name="Group 19"/>
            <p:cNvGrpSpPr>
              <a:grpSpLocks/>
            </p:cNvGrpSpPr>
            <p:nvPr/>
          </p:nvGrpSpPr>
          <p:grpSpPr bwMode="auto">
            <a:xfrm>
              <a:off x="4266" y="3437"/>
              <a:ext cx="412" cy="392"/>
              <a:chOff x="4928" y="2338"/>
              <a:chExt cx="1680" cy="1680"/>
            </a:xfrm>
          </p:grpSpPr>
          <p:sp>
            <p:nvSpPr>
              <p:cNvPr id="24" name="Oval 20"/>
              <p:cNvSpPr>
                <a:spLocks noChangeArrowheads="1"/>
              </p:cNvSpPr>
              <p:nvPr/>
            </p:nvSpPr>
            <p:spPr bwMode="gray">
              <a:xfrm>
                <a:off x="4928" y="2338"/>
                <a:ext cx="1680" cy="1680"/>
              </a:xfrm>
              <a:prstGeom prst="ellipse">
                <a:avLst/>
              </a:prstGeom>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25" name="Freeform 21"/>
              <p:cNvSpPr>
                <a:spLocks/>
              </p:cNvSpPr>
              <p:nvPr/>
            </p:nvSpPr>
            <p:spPr bwMode="gray">
              <a:xfrm>
                <a:off x="5134" y="2470"/>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ln/>
            </p:spPr>
            <p:style>
              <a:lnRef idx="1">
                <a:schemeClr val="accent4"/>
              </a:lnRef>
              <a:fillRef idx="3">
                <a:schemeClr val="accent4"/>
              </a:fillRef>
              <a:effectRef idx="2">
                <a:schemeClr val="accent4"/>
              </a:effectRef>
              <a:fontRef idx="minor">
                <a:schemeClr val="lt1"/>
              </a:fontRef>
            </p:style>
            <p:txBody>
              <a:bodyPr/>
              <a:lstStyle/>
              <a:p>
                <a:endParaRPr lang="en-US"/>
              </a:p>
            </p:txBody>
          </p:sp>
        </p:grpSp>
        <p:sp>
          <p:nvSpPr>
            <p:cNvPr id="23" name="Text Box 22"/>
            <p:cNvSpPr txBox="1">
              <a:spLocks noChangeArrowheads="1"/>
            </p:cNvSpPr>
            <p:nvPr/>
          </p:nvSpPr>
          <p:spPr bwMode="gray">
            <a:xfrm>
              <a:off x="4391" y="3561"/>
              <a:ext cx="169"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chemeClr val="bg1"/>
                  </a:solidFill>
                  <a:effectLst>
                    <a:outerShdw blurRad="38100" dist="38100" dir="2700000" algn="tl">
                      <a:srgbClr val="C0C0C0"/>
                    </a:outerShdw>
                  </a:effectLst>
                  <a:latin typeface="Verdana" pitchFamily="34" charset="0"/>
                </a:rPr>
                <a:t>2</a:t>
              </a:r>
            </a:p>
          </p:txBody>
        </p:sp>
      </p:grpSp>
      <p:sp>
        <p:nvSpPr>
          <p:cNvPr id="2" name="Rectangle 1"/>
          <p:cNvSpPr/>
          <p:nvPr/>
        </p:nvSpPr>
        <p:spPr>
          <a:xfrm>
            <a:off x="595086" y="911332"/>
            <a:ext cx="11292114" cy="523220"/>
          </a:xfrm>
          <a:prstGeom prst="rect">
            <a:avLst/>
          </a:prstGeom>
        </p:spPr>
        <p:txBody>
          <a:bodyPr wrap="square">
            <a:spAutoFit/>
          </a:bodyPr>
          <a:lstStyle/>
          <a:p>
            <a:pPr algn="just"/>
            <a:r>
              <a:rPr lang="vi-VN" sz="2800" b="1" dirty="0">
                <a:solidFill>
                  <a:srgbClr val="FF0000"/>
                </a:solidFill>
                <a:latin typeface="Times New Roman" pitchFamily="18" charset="0"/>
                <a:cs typeface="Times New Roman" pitchFamily="18" charset="0"/>
              </a:rPr>
              <a:t>I. NHỮNG YÊU CẦU CƠ BẢN VỀ PHƯƠNG PHÁP TRONG GDTC </a:t>
            </a:r>
            <a:endParaRPr lang="en-US" sz="2800" dirty="0">
              <a:solidFill>
                <a:srgbClr val="FF0000"/>
              </a:solidFill>
              <a:latin typeface="Times New Roman" pitchFamily="18" charset="0"/>
              <a:cs typeface="Times New Roman" pitchFamily="18" charset="0"/>
            </a:endParaRPr>
          </a:p>
        </p:txBody>
      </p:sp>
      <p:grpSp>
        <p:nvGrpSpPr>
          <p:cNvPr id="17" name="Group 18">
            <a:extLst>
              <a:ext uri="{FF2B5EF4-FFF2-40B4-BE49-F238E27FC236}">
                <a16:creationId xmlns:a16="http://schemas.microsoft.com/office/drawing/2014/main" id="{3EB7A73E-BD0C-4244-838E-436854C22AC7}"/>
              </a:ext>
            </a:extLst>
          </p:cNvPr>
          <p:cNvGrpSpPr>
            <a:grpSpLocks/>
          </p:cNvGrpSpPr>
          <p:nvPr/>
        </p:nvGrpSpPr>
        <p:grpSpPr bwMode="auto">
          <a:xfrm>
            <a:off x="753865" y="3922379"/>
            <a:ext cx="926490" cy="840421"/>
            <a:chOff x="4266" y="3437"/>
            <a:chExt cx="412" cy="392"/>
          </a:xfrm>
          <a:solidFill>
            <a:srgbClr val="00B0F0"/>
          </a:solidFill>
        </p:grpSpPr>
        <p:grpSp>
          <p:nvGrpSpPr>
            <p:cNvPr id="18" name="Group 19">
              <a:extLst>
                <a:ext uri="{FF2B5EF4-FFF2-40B4-BE49-F238E27FC236}">
                  <a16:creationId xmlns:a16="http://schemas.microsoft.com/office/drawing/2014/main" id="{B50067AC-8C3B-42AE-A8B0-C8D39411B9C6}"/>
                </a:ext>
              </a:extLst>
            </p:cNvPr>
            <p:cNvGrpSpPr>
              <a:grpSpLocks/>
            </p:cNvGrpSpPr>
            <p:nvPr/>
          </p:nvGrpSpPr>
          <p:grpSpPr bwMode="auto">
            <a:xfrm>
              <a:off x="4266" y="3437"/>
              <a:ext cx="412" cy="392"/>
              <a:chOff x="4928" y="2338"/>
              <a:chExt cx="1680" cy="1680"/>
            </a:xfrm>
            <a:grpFill/>
          </p:grpSpPr>
          <p:sp>
            <p:nvSpPr>
              <p:cNvPr id="26" name="Oval 20">
                <a:extLst>
                  <a:ext uri="{FF2B5EF4-FFF2-40B4-BE49-F238E27FC236}">
                    <a16:creationId xmlns:a16="http://schemas.microsoft.com/office/drawing/2014/main" id="{EAE00B8D-73DA-4194-B5FD-9EA9865C238B}"/>
                  </a:ext>
                </a:extLst>
              </p:cNvPr>
              <p:cNvSpPr>
                <a:spLocks noChangeArrowheads="1"/>
              </p:cNvSpPr>
              <p:nvPr/>
            </p:nvSpPr>
            <p:spPr bwMode="gray">
              <a:xfrm>
                <a:off x="4928" y="2338"/>
                <a:ext cx="1680" cy="1680"/>
              </a:xfrm>
              <a:prstGeom prst="ellipse">
                <a:avLst/>
              </a:prstGeom>
              <a:solidFill>
                <a:srgbClr val="7030A0"/>
              </a:solidFill>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27" name="Freeform 21">
                <a:extLst>
                  <a:ext uri="{FF2B5EF4-FFF2-40B4-BE49-F238E27FC236}">
                    <a16:creationId xmlns:a16="http://schemas.microsoft.com/office/drawing/2014/main" id="{D01C7F1D-8A6D-432F-BB94-350BB3802CDD}"/>
                  </a:ext>
                </a:extLst>
              </p:cNvPr>
              <p:cNvSpPr>
                <a:spLocks/>
              </p:cNvSpPr>
              <p:nvPr/>
            </p:nvSpPr>
            <p:spPr bwMode="gray">
              <a:xfrm>
                <a:off x="5134" y="2470"/>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7030A0"/>
              </a:solidFill>
              <a:ln>
                <a:solidFill>
                  <a:srgbClr val="00B0F0"/>
                </a:solidFill>
              </a:ln>
            </p:spPr>
            <p:style>
              <a:lnRef idx="1">
                <a:schemeClr val="accent4"/>
              </a:lnRef>
              <a:fillRef idx="3">
                <a:schemeClr val="accent4"/>
              </a:fillRef>
              <a:effectRef idx="2">
                <a:schemeClr val="accent4"/>
              </a:effectRef>
              <a:fontRef idx="minor">
                <a:schemeClr val="lt1"/>
              </a:fontRef>
            </p:style>
            <p:txBody>
              <a:bodyPr/>
              <a:lstStyle/>
              <a:p>
                <a:endParaRPr lang="en-US"/>
              </a:p>
            </p:txBody>
          </p:sp>
        </p:grpSp>
        <p:sp>
          <p:nvSpPr>
            <p:cNvPr id="20" name="Text Box 22">
              <a:extLst>
                <a:ext uri="{FF2B5EF4-FFF2-40B4-BE49-F238E27FC236}">
                  <a16:creationId xmlns:a16="http://schemas.microsoft.com/office/drawing/2014/main" id="{31BC34CE-9359-4280-B5F9-0DDC4C341107}"/>
                </a:ext>
              </a:extLst>
            </p:cNvPr>
            <p:cNvSpPr txBox="1">
              <a:spLocks noChangeArrowheads="1"/>
            </p:cNvSpPr>
            <p:nvPr/>
          </p:nvSpPr>
          <p:spPr bwMode="gray">
            <a:xfrm>
              <a:off x="4365" y="3541"/>
              <a:ext cx="169" cy="215"/>
            </a:xfrm>
            <a:prstGeom prst="rect">
              <a:avLst/>
            </a:prstGeom>
            <a:solidFill>
              <a:srgbClr val="7030A0"/>
            </a:solid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chemeClr val="bg1"/>
                  </a:solidFill>
                  <a:effectLst>
                    <a:outerShdw blurRad="38100" dist="38100" dir="2700000" algn="tl">
                      <a:srgbClr val="C0C0C0"/>
                    </a:outerShdw>
                  </a:effectLst>
                  <a:latin typeface="Verdana" pitchFamily="34" charset="0"/>
                </a:rPr>
                <a:t>3</a:t>
              </a:r>
            </a:p>
          </p:txBody>
        </p:sp>
      </p:grpSp>
      <p:grpSp>
        <p:nvGrpSpPr>
          <p:cNvPr id="28" name="Group 18">
            <a:extLst>
              <a:ext uri="{FF2B5EF4-FFF2-40B4-BE49-F238E27FC236}">
                <a16:creationId xmlns:a16="http://schemas.microsoft.com/office/drawing/2014/main" id="{04DBF33F-1A74-490A-96EB-028F13F90B23}"/>
              </a:ext>
            </a:extLst>
          </p:cNvPr>
          <p:cNvGrpSpPr>
            <a:grpSpLocks/>
          </p:cNvGrpSpPr>
          <p:nvPr/>
        </p:nvGrpSpPr>
        <p:grpSpPr bwMode="auto">
          <a:xfrm>
            <a:off x="735388" y="5105790"/>
            <a:ext cx="926490" cy="840421"/>
            <a:chOff x="4266" y="3437"/>
            <a:chExt cx="412" cy="392"/>
          </a:xfrm>
        </p:grpSpPr>
        <p:grpSp>
          <p:nvGrpSpPr>
            <p:cNvPr id="29" name="Group 19">
              <a:extLst>
                <a:ext uri="{FF2B5EF4-FFF2-40B4-BE49-F238E27FC236}">
                  <a16:creationId xmlns:a16="http://schemas.microsoft.com/office/drawing/2014/main" id="{9D00CE61-9CA0-49A6-9771-DA5533BDF1EB}"/>
                </a:ext>
              </a:extLst>
            </p:cNvPr>
            <p:cNvGrpSpPr>
              <a:grpSpLocks/>
            </p:cNvGrpSpPr>
            <p:nvPr/>
          </p:nvGrpSpPr>
          <p:grpSpPr bwMode="auto">
            <a:xfrm>
              <a:off x="4266" y="3437"/>
              <a:ext cx="412" cy="392"/>
              <a:chOff x="4928" y="2338"/>
              <a:chExt cx="1680" cy="1680"/>
            </a:xfrm>
          </p:grpSpPr>
          <p:sp>
            <p:nvSpPr>
              <p:cNvPr id="31" name="Oval 20">
                <a:extLst>
                  <a:ext uri="{FF2B5EF4-FFF2-40B4-BE49-F238E27FC236}">
                    <a16:creationId xmlns:a16="http://schemas.microsoft.com/office/drawing/2014/main" id="{E4E489BF-70C5-44E7-96CD-14C8DA0F316B}"/>
                  </a:ext>
                </a:extLst>
              </p:cNvPr>
              <p:cNvSpPr>
                <a:spLocks noChangeArrowheads="1"/>
              </p:cNvSpPr>
              <p:nvPr/>
            </p:nvSpPr>
            <p:spPr bwMode="gray">
              <a:xfrm>
                <a:off x="4928" y="2338"/>
                <a:ext cx="1680" cy="1680"/>
              </a:xfrm>
              <a:prstGeom prst="ellipse">
                <a:avLst/>
              </a:prstGeom>
              <a:solidFill>
                <a:srgbClr val="FF0000"/>
              </a:solidFill>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32" name="Freeform 21">
                <a:extLst>
                  <a:ext uri="{FF2B5EF4-FFF2-40B4-BE49-F238E27FC236}">
                    <a16:creationId xmlns:a16="http://schemas.microsoft.com/office/drawing/2014/main" id="{3983DF3D-748D-4200-A601-0EC88E15D913}"/>
                  </a:ext>
                </a:extLst>
              </p:cNvPr>
              <p:cNvSpPr>
                <a:spLocks/>
              </p:cNvSpPr>
              <p:nvPr/>
            </p:nvSpPr>
            <p:spPr bwMode="gray">
              <a:xfrm>
                <a:off x="5134" y="2470"/>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FF0000"/>
              </a:solidFill>
              <a:ln/>
            </p:spPr>
            <p:style>
              <a:lnRef idx="1">
                <a:schemeClr val="accent4"/>
              </a:lnRef>
              <a:fillRef idx="3">
                <a:schemeClr val="accent4"/>
              </a:fillRef>
              <a:effectRef idx="2">
                <a:schemeClr val="accent4"/>
              </a:effectRef>
              <a:fontRef idx="minor">
                <a:schemeClr val="lt1"/>
              </a:fontRef>
            </p:style>
            <p:txBody>
              <a:bodyPr/>
              <a:lstStyle/>
              <a:p>
                <a:endParaRPr lang="en-US"/>
              </a:p>
            </p:txBody>
          </p:sp>
        </p:grpSp>
        <p:sp>
          <p:nvSpPr>
            <p:cNvPr id="30" name="Text Box 22">
              <a:extLst>
                <a:ext uri="{FF2B5EF4-FFF2-40B4-BE49-F238E27FC236}">
                  <a16:creationId xmlns:a16="http://schemas.microsoft.com/office/drawing/2014/main" id="{F7BFE973-28A6-4E79-B66C-D680E56FF002}"/>
                </a:ext>
              </a:extLst>
            </p:cNvPr>
            <p:cNvSpPr txBox="1">
              <a:spLocks noChangeArrowheads="1"/>
            </p:cNvSpPr>
            <p:nvPr/>
          </p:nvSpPr>
          <p:spPr bwMode="gray">
            <a:xfrm>
              <a:off x="4352" y="3534"/>
              <a:ext cx="169"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chemeClr val="bg1"/>
                  </a:solidFill>
                  <a:effectLst>
                    <a:outerShdw blurRad="38100" dist="38100" dir="2700000" algn="tl">
                      <a:srgbClr val="C0C0C0"/>
                    </a:outerShdw>
                  </a:effectLst>
                  <a:latin typeface="Verdana" pitchFamily="34" charset="0"/>
                </a:rPr>
                <a:t>4</a:t>
              </a:r>
            </a:p>
          </p:txBody>
        </p:sp>
      </p:grpSp>
      <p:sp>
        <p:nvSpPr>
          <p:cNvPr id="34" name="Rectangle 33">
            <a:extLst>
              <a:ext uri="{FF2B5EF4-FFF2-40B4-BE49-F238E27FC236}">
                <a16:creationId xmlns:a16="http://schemas.microsoft.com/office/drawing/2014/main" id="{3C2AC96C-4D03-476B-9DB4-9494E916EA45}"/>
              </a:ext>
            </a:extLst>
          </p:cNvPr>
          <p:cNvSpPr/>
          <p:nvPr/>
        </p:nvSpPr>
        <p:spPr>
          <a:xfrm>
            <a:off x="2004992" y="4022921"/>
            <a:ext cx="8822665" cy="5232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vi-VN" sz="2800" b="1" dirty="0">
                <a:solidFill>
                  <a:schemeClr val="bg1"/>
                </a:solidFill>
                <a:latin typeface="Times New Roman" pitchFamily="18" charset="0"/>
                <a:cs typeface="Times New Roman" pitchFamily="18" charset="0"/>
              </a:rPr>
              <a:t>Những yêu cầu cơ bản về phương pháp trong GDTC</a:t>
            </a:r>
            <a:endParaRPr lang="en-US" sz="2800" b="1" dirty="0">
              <a:solidFill>
                <a:schemeClr val="bg1"/>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8EA63EB6-1972-41E1-A728-DAC0F0BFA805}"/>
              </a:ext>
            </a:extLst>
          </p:cNvPr>
          <p:cNvSpPr/>
          <p:nvPr/>
        </p:nvSpPr>
        <p:spPr>
          <a:xfrm>
            <a:off x="1942973" y="5034432"/>
            <a:ext cx="9060516" cy="954107"/>
          </a:xfrm>
          <a:prstGeom prst="rect">
            <a:avLst/>
          </a:prstGeom>
          <a:solidFill>
            <a:srgbClr val="FF0000"/>
          </a:solidFill>
        </p:spPr>
        <p:txBody>
          <a:bodyPr wrap="square">
            <a:spAutoFit/>
          </a:bodyPr>
          <a:lstStyle/>
          <a:p>
            <a:pPr algn="just"/>
            <a:r>
              <a:rPr lang="vi-VN" sz="2800" b="1" dirty="0">
                <a:solidFill>
                  <a:schemeClr val="bg1"/>
                </a:solidFill>
                <a:latin typeface="Times New Roman" pitchFamily="18" charset="0"/>
                <a:cs typeface="Times New Roman" pitchFamily="18" charset="0"/>
              </a:rPr>
              <a:t>Gợi ý, hướng dẫn về phương pháp và hình thức tổ chức các hoạt động dạy học</a:t>
            </a:r>
            <a:endParaRPr lang="en-US" sz="2800" b="1" dirty="0">
              <a:solidFill>
                <a:schemeClr val="bg1"/>
              </a:solidFill>
              <a:latin typeface="Times New Roman" pitchFamily="18" charset="0"/>
              <a:cs typeface="Times New Roman" pitchFamily="18" charset="0"/>
            </a:endParaRPr>
          </a:p>
        </p:txBody>
      </p:sp>
      <p:pic>
        <p:nvPicPr>
          <p:cNvPr id="33"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8315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1"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heel(1)">
                                      <p:cBhvr>
                                        <p:cTn id="26" dur="2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4"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5"/>
          <p:cNvSpPr>
            <a:spLocks noChangeArrowheads="1"/>
          </p:cNvSpPr>
          <p:nvPr/>
        </p:nvSpPr>
        <p:spPr bwMode="gray">
          <a:xfrm>
            <a:off x="4097867" y="1865313"/>
            <a:ext cx="1490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FF0066"/>
              </a:buClr>
              <a:buSzPct val="75000"/>
              <a:buFont typeface="Wingdings" pitchFamily="2" charset="2"/>
              <a:buNone/>
            </a:pPr>
            <a:r>
              <a:rPr lang="en-US" sz="2000" b="1" dirty="0">
                <a:solidFill>
                  <a:srgbClr val="F8F8F8"/>
                </a:solidFill>
              </a:rPr>
              <a:t>1</a:t>
            </a:r>
          </a:p>
        </p:txBody>
      </p:sp>
      <p:sp>
        <p:nvSpPr>
          <p:cNvPr id="47" name="Rectangle 7"/>
          <p:cNvSpPr>
            <a:spLocks noChangeArrowheads="1"/>
          </p:cNvSpPr>
          <p:nvPr/>
        </p:nvSpPr>
        <p:spPr bwMode="gray">
          <a:xfrm>
            <a:off x="6248401" y="1863725"/>
            <a:ext cx="14880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FF0066"/>
              </a:buClr>
              <a:buSzPct val="75000"/>
              <a:buFont typeface="Wingdings" pitchFamily="2" charset="2"/>
              <a:buNone/>
            </a:pPr>
            <a:r>
              <a:rPr lang="en-US" sz="2000" b="1" dirty="0">
                <a:solidFill>
                  <a:srgbClr val="F8F8F8"/>
                </a:solidFill>
              </a:rPr>
              <a:t>2</a:t>
            </a:r>
          </a:p>
        </p:txBody>
      </p:sp>
      <p:sp>
        <p:nvSpPr>
          <p:cNvPr id="49" name="Rectangle 9"/>
          <p:cNvSpPr>
            <a:spLocks noChangeArrowheads="1"/>
          </p:cNvSpPr>
          <p:nvPr/>
        </p:nvSpPr>
        <p:spPr bwMode="gray">
          <a:xfrm>
            <a:off x="3940916" y="4872039"/>
            <a:ext cx="188806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FF0066"/>
              </a:buClr>
              <a:buSzPct val="75000"/>
              <a:buFont typeface="Wingdings" pitchFamily="2" charset="2"/>
              <a:buNone/>
            </a:pPr>
            <a:r>
              <a:rPr lang="en-US" sz="2000" b="1" dirty="0">
                <a:solidFill>
                  <a:srgbClr val="F8F8F8"/>
                </a:solidFill>
              </a:rPr>
              <a:t>3</a:t>
            </a:r>
          </a:p>
        </p:txBody>
      </p:sp>
      <p:sp>
        <p:nvSpPr>
          <p:cNvPr id="51" name="Rectangle 11"/>
          <p:cNvSpPr>
            <a:spLocks noChangeArrowheads="1"/>
          </p:cNvSpPr>
          <p:nvPr/>
        </p:nvSpPr>
        <p:spPr bwMode="gray">
          <a:xfrm>
            <a:off x="6174643" y="4809426"/>
            <a:ext cx="167216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FF0066"/>
              </a:buClr>
              <a:buSzPct val="75000"/>
              <a:buFont typeface="Wingdings" pitchFamily="2" charset="2"/>
              <a:buNone/>
            </a:pPr>
            <a:r>
              <a:rPr lang="en-US" sz="2000" b="1" dirty="0">
                <a:solidFill>
                  <a:srgbClr val="F8F8F8"/>
                </a:solidFill>
              </a:rPr>
              <a:t>4</a:t>
            </a:r>
          </a:p>
        </p:txBody>
      </p:sp>
      <p:grpSp>
        <p:nvGrpSpPr>
          <p:cNvPr id="2" name="Group 3"/>
          <p:cNvGrpSpPr>
            <a:grpSpLocks/>
          </p:cNvGrpSpPr>
          <p:nvPr/>
        </p:nvGrpSpPr>
        <p:grpSpPr bwMode="auto">
          <a:xfrm>
            <a:off x="304428" y="1072632"/>
            <a:ext cx="1016000" cy="665162"/>
            <a:chOff x="1110" y="2656"/>
            <a:chExt cx="1549" cy="1351"/>
          </a:xfrm>
        </p:grpSpPr>
        <p:sp>
          <p:nvSpPr>
            <p:cNvPr id="3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p>
          </p:txBody>
        </p:sp>
        <p:sp>
          <p:nvSpPr>
            <p:cNvPr id="37"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defRPr/>
              </a:pPr>
              <a:endParaRPr lang="en-US"/>
            </a:p>
          </p:txBody>
        </p:sp>
      </p:grpSp>
      <p:grpSp>
        <p:nvGrpSpPr>
          <p:cNvPr id="3" name="Group 7"/>
          <p:cNvGrpSpPr>
            <a:grpSpLocks/>
          </p:cNvGrpSpPr>
          <p:nvPr/>
        </p:nvGrpSpPr>
        <p:grpSpPr bwMode="auto">
          <a:xfrm>
            <a:off x="259228" y="1991860"/>
            <a:ext cx="1016000" cy="665162"/>
            <a:chOff x="3174" y="2656"/>
            <a:chExt cx="1549" cy="1351"/>
          </a:xfrm>
        </p:grpSpPr>
        <p:sp>
          <p:nvSpPr>
            <p:cNvPr id="3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p>
          </p:txBody>
        </p:sp>
        <p:sp>
          <p:nvSpPr>
            <p:cNvPr id="41"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en-US"/>
            </a:p>
          </p:txBody>
        </p:sp>
      </p:grpSp>
      <p:sp>
        <p:nvSpPr>
          <p:cNvPr id="74" name="Text Box 12"/>
          <p:cNvSpPr txBox="1">
            <a:spLocks noChangeArrowheads="1"/>
          </p:cNvSpPr>
          <p:nvPr/>
        </p:nvSpPr>
        <p:spPr bwMode="auto">
          <a:xfrm>
            <a:off x="1527352" y="1185864"/>
            <a:ext cx="67368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mục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endParaRPr lang="vi-VN" sz="2800" dirty="0">
              <a:latin typeface="Times New Roman" pitchFamily="18" charset="0"/>
              <a:cs typeface="Times New Roman" pitchFamily="18" charset="0"/>
            </a:endParaRPr>
          </a:p>
        </p:txBody>
      </p:sp>
      <p:sp>
        <p:nvSpPr>
          <p:cNvPr id="77" name="Text Box 15"/>
          <p:cNvSpPr txBox="1">
            <a:spLocks noChangeArrowheads="1"/>
          </p:cNvSpPr>
          <p:nvPr/>
        </p:nvSpPr>
        <p:spPr bwMode="auto">
          <a:xfrm>
            <a:off x="1440263" y="1958698"/>
            <a:ext cx="102001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nội</a:t>
            </a:r>
            <a:r>
              <a:rPr lang="en-US" sz="2800" i="1" dirty="0">
                <a:latin typeface="Times New Roman" pitchFamily="18" charset="0"/>
                <a:cs typeface="Times New Roman" pitchFamily="18" charset="0"/>
              </a:rPr>
              <a:t> dung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a:t>
            </a:r>
            <a:r>
              <a:rPr lang="en-US" sz="2800" dirty="0"/>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grpSp>
        <p:nvGrpSpPr>
          <p:cNvPr id="5" name="Group 17"/>
          <p:cNvGrpSpPr>
            <a:grpSpLocks/>
          </p:cNvGrpSpPr>
          <p:nvPr/>
        </p:nvGrpSpPr>
        <p:grpSpPr bwMode="auto">
          <a:xfrm>
            <a:off x="237067" y="2846372"/>
            <a:ext cx="1016000" cy="665162"/>
            <a:chOff x="1110" y="2656"/>
            <a:chExt cx="1549" cy="1351"/>
          </a:xfrm>
          <a:solidFill>
            <a:schemeClr val="accent2">
              <a:lumMod val="75000"/>
            </a:schemeClr>
          </a:solidFill>
        </p:grpSpPr>
        <p:sp>
          <p:nvSpPr>
            <p:cNvPr id="80" name="AutoShape 18"/>
            <p:cNvSpPr>
              <a:spLocks noChangeArrowheads="1"/>
            </p:cNvSpPr>
            <p:nvPr/>
          </p:nvSpPr>
          <p:spPr bwMode="gray">
            <a:xfrm>
              <a:off x="1123"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 name="AutoShape 19"/>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p>
              <a:endParaRPr lang="en-US"/>
            </a:p>
          </p:txBody>
        </p:sp>
        <p:sp>
          <p:nvSpPr>
            <p:cNvPr id="82" name="AutoShape 20"/>
            <p:cNvSpPr>
              <a:spLocks noChangeArrowheads="1"/>
            </p:cNvSpPr>
            <p:nvPr/>
          </p:nvSpPr>
          <p:spPr bwMode="gray">
            <a:xfrm>
              <a:off x="1200"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n-US"/>
            </a:p>
          </p:txBody>
        </p:sp>
      </p:grpSp>
      <p:grpSp>
        <p:nvGrpSpPr>
          <p:cNvPr id="6" name="Group 21"/>
          <p:cNvGrpSpPr>
            <a:grpSpLocks/>
          </p:cNvGrpSpPr>
          <p:nvPr/>
        </p:nvGrpSpPr>
        <p:grpSpPr bwMode="auto">
          <a:xfrm>
            <a:off x="223527" y="3707950"/>
            <a:ext cx="1016000" cy="665162"/>
            <a:chOff x="3174" y="2656"/>
            <a:chExt cx="1549" cy="1351"/>
          </a:xfrm>
          <a:solidFill>
            <a:schemeClr val="accent4">
              <a:lumMod val="75000"/>
            </a:schemeClr>
          </a:solidFill>
        </p:grpSpPr>
        <p:sp>
          <p:nvSpPr>
            <p:cNvPr id="84" name="AutoShape 22"/>
            <p:cNvSpPr>
              <a:spLocks noChangeArrowheads="1"/>
            </p:cNvSpPr>
            <p:nvPr/>
          </p:nvSpPr>
          <p:spPr bwMode="gray">
            <a:xfrm>
              <a:off x="3187"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 name="AutoShape 23"/>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p>
              <a:endParaRPr lang="en-US"/>
            </a:p>
          </p:txBody>
        </p:sp>
        <p:sp>
          <p:nvSpPr>
            <p:cNvPr id="86" name="AutoShape 24"/>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n-US"/>
            </a:p>
          </p:txBody>
        </p:sp>
      </p:grpSp>
      <p:sp>
        <p:nvSpPr>
          <p:cNvPr id="88" name="Text Box 26"/>
          <p:cNvSpPr txBox="1">
            <a:spLocks noChangeArrowheads="1"/>
          </p:cNvSpPr>
          <p:nvPr/>
        </p:nvSpPr>
        <p:spPr bwMode="auto">
          <a:xfrm>
            <a:off x="1541864" y="3021467"/>
            <a:ext cx="6861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endParaRPr lang="vi-VN" sz="2800" dirty="0">
              <a:latin typeface="Times New Roman" pitchFamily="18" charset="0"/>
              <a:cs typeface="Times New Roman" pitchFamily="18" charset="0"/>
            </a:endParaRPr>
          </a:p>
        </p:txBody>
      </p:sp>
      <p:sp>
        <p:nvSpPr>
          <p:cNvPr id="91" name="Text Box 29"/>
          <p:cNvSpPr txBox="1">
            <a:spLocks noChangeArrowheads="1"/>
          </p:cNvSpPr>
          <p:nvPr/>
        </p:nvSpPr>
        <p:spPr bwMode="auto">
          <a:xfrm>
            <a:off x="1411236" y="3736506"/>
            <a:ext cx="10417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CSVC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endParaRPr lang="vi-VN" sz="2800" dirty="0">
              <a:latin typeface="Times New Roman" pitchFamily="18" charset="0"/>
              <a:cs typeface="Times New Roman" pitchFamily="18" charset="0"/>
            </a:endParaRPr>
          </a:p>
        </p:txBody>
      </p:sp>
      <p:sp>
        <p:nvSpPr>
          <p:cNvPr id="32" name="Rounded Rectangle 31"/>
          <p:cNvSpPr/>
          <p:nvPr/>
        </p:nvSpPr>
        <p:spPr>
          <a:xfrm>
            <a:off x="2656114" y="399626"/>
            <a:ext cx="8389775"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latin typeface="Times New Roman" pitchFamily="18" charset="0"/>
                <a:cs typeface="Times New Roman" pitchFamily="18" charset="0"/>
              </a:rPr>
              <a:t>1. </a:t>
            </a:r>
            <a:r>
              <a:rPr lang="en-US" sz="3200" b="1" dirty="0" err="1">
                <a:solidFill>
                  <a:schemeClr val="bg1"/>
                </a:solidFill>
                <a:latin typeface="Times New Roman" pitchFamily="18" charset="0"/>
                <a:cs typeface="Times New Roman" pitchFamily="18" charset="0"/>
              </a:rPr>
              <a:t>Cơ</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sở</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lựa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chọn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phương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pháp</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dạy</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học</a:t>
            </a:r>
            <a:endParaRPr lang="en-US" sz="3200" b="1" dirty="0">
              <a:solidFill>
                <a:schemeClr val="bg1"/>
              </a:solidFill>
              <a:latin typeface="Times New Roman" pitchFamily="18" charset="0"/>
              <a:cs typeface="Times New Roman" pitchFamily="18" charset="0"/>
            </a:endParaRPr>
          </a:p>
        </p:txBody>
      </p:sp>
      <p:grpSp>
        <p:nvGrpSpPr>
          <p:cNvPr id="34" name="Group 21"/>
          <p:cNvGrpSpPr>
            <a:grpSpLocks/>
          </p:cNvGrpSpPr>
          <p:nvPr/>
        </p:nvGrpSpPr>
        <p:grpSpPr bwMode="auto">
          <a:xfrm>
            <a:off x="346898" y="4629607"/>
            <a:ext cx="1016000" cy="665162"/>
            <a:chOff x="3174" y="2656"/>
            <a:chExt cx="1549" cy="1351"/>
          </a:xfrm>
          <a:solidFill>
            <a:schemeClr val="accent6">
              <a:lumMod val="75000"/>
            </a:schemeClr>
          </a:solidFill>
        </p:grpSpPr>
        <p:sp>
          <p:nvSpPr>
            <p:cNvPr id="38" name="AutoShape 22"/>
            <p:cNvSpPr>
              <a:spLocks noChangeArrowheads="1"/>
            </p:cNvSpPr>
            <p:nvPr/>
          </p:nvSpPr>
          <p:spPr bwMode="gray">
            <a:xfrm>
              <a:off x="3187"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AutoShape 23"/>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p>
              <a:endParaRPr lang="en-US"/>
            </a:p>
          </p:txBody>
        </p:sp>
        <p:sp>
          <p:nvSpPr>
            <p:cNvPr id="43" name="AutoShape 24"/>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n-US"/>
            </a:p>
          </p:txBody>
        </p:sp>
      </p:grpSp>
      <p:grpSp>
        <p:nvGrpSpPr>
          <p:cNvPr id="44" name="Group 21"/>
          <p:cNvGrpSpPr>
            <a:grpSpLocks/>
          </p:cNvGrpSpPr>
          <p:nvPr/>
        </p:nvGrpSpPr>
        <p:grpSpPr bwMode="auto">
          <a:xfrm>
            <a:off x="339641" y="5652865"/>
            <a:ext cx="1016000" cy="665162"/>
            <a:chOff x="3174" y="2656"/>
            <a:chExt cx="1549" cy="1351"/>
          </a:xfrm>
          <a:solidFill>
            <a:schemeClr val="accent2"/>
          </a:solidFill>
        </p:grpSpPr>
        <p:sp>
          <p:nvSpPr>
            <p:cNvPr id="46" name="AutoShape 22"/>
            <p:cNvSpPr>
              <a:spLocks noChangeArrowheads="1"/>
            </p:cNvSpPr>
            <p:nvPr/>
          </p:nvSpPr>
          <p:spPr bwMode="gray">
            <a:xfrm>
              <a:off x="3187"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AutoShape 23"/>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p>
              <a:endParaRPr lang="en-US"/>
            </a:p>
          </p:txBody>
        </p:sp>
        <p:sp>
          <p:nvSpPr>
            <p:cNvPr id="50" name="AutoShape 24"/>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n-US"/>
            </a:p>
          </p:txBody>
        </p:sp>
      </p:grpSp>
      <p:sp>
        <p:nvSpPr>
          <p:cNvPr id="52" name="Text Box 27"/>
          <p:cNvSpPr txBox="1">
            <a:spLocks noChangeArrowheads="1"/>
          </p:cNvSpPr>
          <p:nvPr/>
        </p:nvSpPr>
        <p:spPr bwMode="gray">
          <a:xfrm>
            <a:off x="595270" y="3815552"/>
            <a:ext cx="356187" cy="46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solidFill>
                  <a:schemeClr val="bg1"/>
                </a:solidFill>
              </a:rPr>
              <a:t>4</a:t>
            </a:r>
          </a:p>
        </p:txBody>
      </p:sp>
      <p:sp>
        <p:nvSpPr>
          <p:cNvPr id="53" name="Text Box 27"/>
          <p:cNvSpPr txBox="1">
            <a:spLocks noChangeArrowheads="1"/>
          </p:cNvSpPr>
          <p:nvPr/>
        </p:nvSpPr>
        <p:spPr bwMode="gray">
          <a:xfrm>
            <a:off x="544474" y="2951972"/>
            <a:ext cx="356187" cy="46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solidFill>
                  <a:schemeClr val="bg1"/>
                </a:solidFill>
              </a:rPr>
              <a:t>3</a:t>
            </a:r>
          </a:p>
        </p:txBody>
      </p:sp>
      <p:sp>
        <p:nvSpPr>
          <p:cNvPr id="54" name="Text Box 27"/>
          <p:cNvSpPr txBox="1">
            <a:spLocks noChangeArrowheads="1"/>
          </p:cNvSpPr>
          <p:nvPr/>
        </p:nvSpPr>
        <p:spPr bwMode="gray">
          <a:xfrm>
            <a:off x="704128" y="4751708"/>
            <a:ext cx="356187" cy="46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solidFill>
                  <a:schemeClr val="bg1"/>
                </a:solidFill>
              </a:rPr>
              <a:t>5</a:t>
            </a:r>
          </a:p>
        </p:txBody>
      </p:sp>
      <p:sp>
        <p:nvSpPr>
          <p:cNvPr id="55" name="Text Box 27"/>
          <p:cNvSpPr txBox="1">
            <a:spLocks noChangeArrowheads="1"/>
          </p:cNvSpPr>
          <p:nvPr/>
        </p:nvSpPr>
        <p:spPr bwMode="gray">
          <a:xfrm>
            <a:off x="682360" y="5745920"/>
            <a:ext cx="356187" cy="46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solidFill>
                  <a:schemeClr val="bg1"/>
                </a:solidFill>
              </a:rPr>
              <a:t>6</a:t>
            </a:r>
          </a:p>
        </p:txBody>
      </p:sp>
      <p:sp>
        <p:nvSpPr>
          <p:cNvPr id="56" name="Text Box 27"/>
          <p:cNvSpPr txBox="1">
            <a:spLocks noChangeArrowheads="1"/>
          </p:cNvSpPr>
          <p:nvPr/>
        </p:nvSpPr>
        <p:spPr bwMode="gray">
          <a:xfrm>
            <a:off x="580762" y="2073878"/>
            <a:ext cx="356187" cy="46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solidFill>
                  <a:schemeClr val="bg1"/>
                </a:solidFill>
              </a:rPr>
              <a:t>2</a:t>
            </a:r>
          </a:p>
        </p:txBody>
      </p:sp>
      <p:sp>
        <p:nvSpPr>
          <p:cNvPr id="57" name="Text Box 27"/>
          <p:cNvSpPr txBox="1">
            <a:spLocks noChangeArrowheads="1"/>
          </p:cNvSpPr>
          <p:nvPr/>
        </p:nvSpPr>
        <p:spPr bwMode="gray">
          <a:xfrm>
            <a:off x="653332" y="1144982"/>
            <a:ext cx="356187" cy="46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solidFill>
                  <a:schemeClr val="bg1"/>
                </a:solidFill>
              </a:rPr>
              <a:t>8</a:t>
            </a:r>
          </a:p>
        </p:txBody>
      </p:sp>
      <p:sp>
        <p:nvSpPr>
          <p:cNvPr id="58" name="Rectangle 57"/>
          <p:cNvSpPr/>
          <p:nvPr/>
        </p:nvSpPr>
        <p:spPr>
          <a:xfrm>
            <a:off x="1687058" y="4652192"/>
            <a:ext cx="5739072" cy="523220"/>
          </a:xfrm>
          <a:prstGeom prst="rect">
            <a:avLst/>
          </a:prstGeom>
        </p:spPr>
        <p:txBody>
          <a:bodyPr wrap="none">
            <a:spAutoFit/>
          </a:bodyPr>
          <a:lstStyle/>
          <a:p>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endParaRPr lang="en-US" sz="2800" dirty="0">
              <a:latin typeface="Times New Roman" pitchFamily="18" charset="0"/>
              <a:cs typeface="Times New Roman" pitchFamily="18" charset="0"/>
            </a:endParaRPr>
          </a:p>
        </p:txBody>
      </p:sp>
      <p:sp>
        <p:nvSpPr>
          <p:cNvPr id="59" name="Rectangle 58"/>
          <p:cNvSpPr/>
          <p:nvPr/>
        </p:nvSpPr>
        <p:spPr>
          <a:xfrm>
            <a:off x="1538544" y="5544187"/>
            <a:ext cx="10406713" cy="523220"/>
          </a:xfrm>
          <a:prstGeom prst="rect">
            <a:avLst/>
          </a:prstGeom>
        </p:spPr>
        <p:txBody>
          <a:bodyPr wrap="square">
            <a:spAutoFit/>
          </a:bodyPr>
          <a:lstStyle/>
          <a:p>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endParaRPr lang="en-US" sz="2800" dirty="0">
              <a:latin typeface="Times New Roman" pitchFamily="18" charset="0"/>
              <a:cs typeface="Times New Roman" pitchFamily="18" charset="0"/>
            </a:endParaRPr>
          </a:p>
        </p:txBody>
      </p:sp>
      <p:pic>
        <p:nvPicPr>
          <p:cNvPr id="61" name="Picture 60">
            <a:extLst>
              <a:ext uri="{FF2B5EF4-FFF2-40B4-BE49-F238E27FC236}">
                <a16:creationId xmlns:a16="http://schemas.microsoft.com/office/drawing/2014/main" id="{564FC07D-7A72-4DCF-92C3-7FA4F129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61" y="1098087"/>
            <a:ext cx="590313" cy="544880"/>
          </a:xfrm>
          <a:prstGeom prst="rect">
            <a:avLst/>
          </a:prstGeom>
        </p:spPr>
      </p:pic>
      <p:pic>
        <p:nvPicPr>
          <p:cNvPr id="62" name="Picture 61">
            <a:extLst>
              <a:ext uri="{FF2B5EF4-FFF2-40B4-BE49-F238E27FC236}">
                <a16:creationId xmlns:a16="http://schemas.microsoft.com/office/drawing/2014/main" id="{564FC07D-7A72-4DCF-92C3-7FA4F129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923" y="2019729"/>
            <a:ext cx="590313" cy="544880"/>
          </a:xfrm>
          <a:prstGeom prst="rect">
            <a:avLst/>
          </a:prstGeom>
        </p:spPr>
      </p:pic>
      <p:pic>
        <p:nvPicPr>
          <p:cNvPr id="63" name="Picture 62">
            <a:extLst>
              <a:ext uri="{FF2B5EF4-FFF2-40B4-BE49-F238E27FC236}">
                <a16:creationId xmlns:a16="http://schemas.microsoft.com/office/drawing/2014/main" id="{564FC07D-7A72-4DCF-92C3-7FA4F129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493" y="2890569"/>
            <a:ext cx="590313" cy="544880"/>
          </a:xfrm>
          <a:prstGeom prst="rect">
            <a:avLst/>
          </a:prstGeom>
        </p:spPr>
      </p:pic>
      <p:pic>
        <p:nvPicPr>
          <p:cNvPr id="64" name="Picture 63">
            <a:extLst>
              <a:ext uri="{FF2B5EF4-FFF2-40B4-BE49-F238E27FC236}">
                <a16:creationId xmlns:a16="http://schemas.microsoft.com/office/drawing/2014/main" id="{564FC07D-7A72-4DCF-92C3-7FA4F129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725" y="3739641"/>
            <a:ext cx="590313" cy="544880"/>
          </a:xfrm>
          <a:prstGeom prst="rect">
            <a:avLst/>
          </a:prstGeom>
        </p:spPr>
      </p:pic>
      <p:pic>
        <p:nvPicPr>
          <p:cNvPr id="66" name="Picture 65">
            <a:extLst>
              <a:ext uri="{FF2B5EF4-FFF2-40B4-BE49-F238E27FC236}">
                <a16:creationId xmlns:a16="http://schemas.microsoft.com/office/drawing/2014/main" id="{564FC07D-7A72-4DCF-92C3-7FA4F129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11" y="5662749"/>
            <a:ext cx="590313" cy="544880"/>
          </a:xfrm>
          <a:prstGeom prst="rect">
            <a:avLst/>
          </a:prstGeom>
        </p:spPr>
      </p:pic>
      <p:pic>
        <p:nvPicPr>
          <p:cNvPr id="67" name="Picture 66">
            <a:extLst>
              <a:ext uri="{FF2B5EF4-FFF2-40B4-BE49-F238E27FC236}">
                <a16:creationId xmlns:a16="http://schemas.microsoft.com/office/drawing/2014/main" id="{564FC07D-7A72-4DCF-92C3-7FA4F129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83" y="4690311"/>
            <a:ext cx="590313" cy="544880"/>
          </a:xfrm>
          <a:prstGeom prst="rect">
            <a:avLst/>
          </a:prstGeom>
        </p:spPr>
      </p:pic>
      <p:pic>
        <p:nvPicPr>
          <p:cNvPr id="60" name="Picture 2" descr="C:\Users\tp\Desktop\tải xuống.jpg"/>
          <p:cNvPicPr>
            <a:picLocks noChangeAspect="1" noChangeArrowheads="1"/>
          </p:cNvPicPr>
          <p:nvPr/>
        </p:nvPicPr>
        <p:blipFill>
          <a:blip r:embed="rId3"/>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7498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500" fill="hold"/>
                                        <p:tgtEl>
                                          <p:spTgt spid="77"/>
                                        </p:tgtEl>
                                        <p:attrNameLst>
                                          <p:attrName>ppt_x</p:attrName>
                                        </p:attrNameLst>
                                      </p:cBhvr>
                                      <p:tavLst>
                                        <p:tav tm="0">
                                          <p:val>
                                            <p:strVal val="#ppt_x"/>
                                          </p:val>
                                        </p:tav>
                                        <p:tav tm="100000">
                                          <p:val>
                                            <p:strVal val="#ppt_x"/>
                                          </p:val>
                                        </p:tav>
                                      </p:tavLst>
                                    </p:anim>
                                    <p:anim calcmode="lin" valueType="num">
                                      <p:cBhvr additive="base">
                                        <p:cTn id="36" dur="500" fill="hold"/>
                                        <p:tgtEl>
                                          <p:spTgt spid="7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500" fill="hold"/>
                                        <p:tgtEl>
                                          <p:spTgt spid="88"/>
                                        </p:tgtEl>
                                        <p:attrNameLst>
                                          <p:attrName>ppt_x</p:attrName>
                                        </p:attrNameLst>
                                      </p:cBhvr>
                                      <p:tavLst>
                                        <p:tav tm="0">
                                          <p:val>
                                            <p:strVal val="#ppt_x"/>
                                          </p:val>
                                        </p:tav>
                                        <p:tav tm="100000">
                                          <p:val>
                                            <p:strVal val="#ppt_x"/>
                                          </p:val>
                                        </p:tav>
                                      </p:tavLst>
                                    </p:anim>
                                    <p:anim calcmode="lin" valueType="num">
                                      <p:cBhvr additive="base">
                                        <p:cTn id="48" dur="500" fill="hold"/>
                                        <p:tgtEl>
                                          <p:spTgt spid="8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 calcmode="lin" valueType="num">
                                      <p:cBhvr additive="base">
                                        <p:cTn id="51" dur="500" fill="hold"/>
                                        <p:tgtEl>
                                          <p:spTgt spid="91"/>
                                        </p:tgtEl>
                                        <p:attrNameLst>
                                          <p:attrName>ppt_x</p:attrName>
                                        </p:attrNameLst>
                                      </p:cBhvr>
                                      <p:tavLst>
                                        <p:tav tm="0">
                                          <p:val>
                                            <p:strVal val="#ppt_x"/>
                                          </p:val>
                                        </p:tav>
                                        <p:tav tm="100000">
                                          <p:val>
                                            <p:strVal val="#ppt_x"/>
                                          </p:val>
                                        </p:tav>
                                      </p:tavLst>
                                    </p:anim>
                                    <p:anim calcmode="lin" valueType="num">
                                      <p:cBhvr additive="base">
                                        <p:cTn id="52" dur="500" fill="hold"/>
                                        <p:tgtEl>
                                          <p:spTgt spid="9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500" fill="hold"/>
                                        <p:tgtEl>
                                          <p:spTgt spid="56"/>
                                        </p:tgtEl>
                                        <p:attrNameLst>
                                          <p:attrName>ppt_x</p:attrName>
                                        </p:attrNameLst>
                                      </p:cBhvr>
                                      <p:tavLst>
                                        <p:tav tm="0">
                                          <p:val>
                                            <p:strVal val="#ppt_x"/>
                                          </p:val>
                                        </p:tav>
                                        <p:tav tm="100000">
                                          <p:val>
                                            <p:strVal val="#ppt_x"/>
                                          </p:val>
                                        </p:tav>
                                      </p:tavLst>
                                    </p:anim>
                                    <p:anim calcmode="lin" valueType="num">
                                      <p:cBhvr additive="base">
                                        <p:cTn id="84" dur="500" fill="hold"/>
                                        <p:tgtEl>
                                          <p:spTgt spid="5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 fill="hold"/>
                                        <p:tgtEl>
                                          <p:spTgt spid="58"/>
                                        </p:tgtEl>
                                        <p:attrNameLst>
                                          <p:attrName>ppt_x</p:attrName>
                                        </p:attrNameLst>
                                      </p:cBhvr>
                                      <p:tavLst>
                                        <p:tav tm="0">
                                          <p:val>
                                            <p:strVal val="#ppt_x"/>
                                          </p:val>
                                        </p:tav>
                                        <p:tav tm="100000">
                                          <p:val>
                                            <p:strVal val="#ppt_x"/>
                                          </p:val>
                                        </p:tav>
                                      </p:tavLst>
                                    </p:anim>
                                    <p:anim calcmode="lin" valueType="num">
                                      <p:cBhvr additive="base">
                                        <p:cTn id="92" dur="500" fill="hold"/>
                                        <p:tgtEl>
                                          <p:spTgt spid="5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ppt_x"/>
                                          </p:val>
                                        </p:tav>
                                        <p:tav tm="100000">
                                          <p:val>
                                            <p:strVal val="#ppt_x"/>
                                          </p:val>
                                        </p:tav>
                                      </p:tavLst>
                                    </p:anim>
                                    <p:anim calcmode="lin" valueType="num">
                                      <p:cBhvr additive="base">
                                        <p:cTn id="96" dur="500" fill="hold"/>
                                        <p:tgtEl>
                                          <p:spTgt spid="5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500" fill="hold"/>
                                        <p:tgtEl>
                                          <p:spTgt spid="61"/>
                                        </p:tgtEl>
                                        <p:attrNameLst>
                                          <p:attrName>ppt_x</p:attrName>
                                        </p:attrNameLst>
                                      </p:cBhvr>
                                      <p:tavLst>
                                        <p:tav tm="0">
                                          <p:val>
                                            <p:strVal val="#ppt_x"/>
                                          </p:val>
                                        </p:tav>
                                        <p:tav tm="100000">
                                          <p:val>
                                            <p:strVal val="#ppt_x"/>
                                          </p:val>
                                        </p:tav>
                                      </p:tavLst>
                                    </p:anim>
                                    <p:anim calcmode="lin" valueType="num">
                                      <p:cBhvr additive="base">
                                        <p:cTn id="100" dur="500" fill="hold"/>
                                        <p:tgtEl>
                                          <p:spTgt spid="6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additive="base">
                                        <p:cTn id="103" dur="500" fill="hold"/>
                                        <p:tgtEl>
                                          <p:spTgt spid="62"/>
                                        </p:tgtEl>
                                        <p:attrNameLst>
                                          <p:attrName>ppt_x</p:attrName>
                                        </p:attrNameLst>
                                      </p:cBhvr>
                                      <p:tavLst>
                                        <p:tav tm="0">
                                          <p:val>
                                            <p:strVal val="#ppt_x"/>
                                          </p:val>
                                        </p:tav>
                                        <p:tav tm="100000">
                                          <p:val>
                                            <p:strVal val="#ppt_x"/>
                                          </p:val>
                                        </p:tav>
                                      </p:tavLst>
                                    </p:anim>
                                    <p:anim calcmode="lin" valueType="num">
                                      <p:cBhvr additive="base">
                                        <p:cTn id="104" dur="500" fill="hold"/>
                                        <p:tgtEl>
                                          <p:spTgt spid="62"/>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additive="base">
                                        <p:cTn id="107" dur="500" fill="hold"/>
                                        <p:tgtEl>
                                          <p:spTgt spid="63"/>
                                        </p:tgtEl>
                                        <p:attrNameLst>
                                          <p:attrName>ppt_x</p:attrName>
                                        </p:attrNameLst>
                                      </p:cBhvr>
                                      <p:tavLst>
                                        <p:tav tm="0">
                                          <p:val>
                                            <p:strVal val="#ppt_x"/>
                                          </p:val>
                                        </p:tav>
                                        <p:tav tm="100000">
                                          <p:val>
                                            <p:strVal val="#ppt_x"/>
                                          </p:val>
                                        </p:tav>
                                      </p:tavLst>
                                    </p:anim>
                                    <p:anim calcmode="lin" valueType="num">
                                      <p:cBhvr additive="base">
                                        <p:cTn id="108" dur="500" fill="hold"/>
                                        <p:tgtEl>
                                          <p:spTgt spid="63"/>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64"/>
                                        </p:tgtEl>
                                        <p:attrNameLst>
                                          <p:attrName>style.visibility</p:attrName>
                                        </p:attrNameLst>
                                      </p:cBhvr>
                                      <p:to>
                                        <p:strVal val="visible"/>
                                      </p:to>
                                    </p:set>
                                    <p:anim calcmode="lin" valueType="num">
                                      <p:cBhvr additive="base">
                                        <p:cTn id="111" dur="500" fill="hold"/>
                                        <p:tgtEl>
                                          <p:spTgt spid="64"/>
                                        </p:tgtEl>
                                        <p:attrNameLst>
                                          <p:attrName>ppt_x</p:attrName>
                                        </p:attrNameLst>
                                      </p:cBhvr>
                                      <p:tavLst>
                                        <p:tav tm="0">
                                          <p:val>
                                            <p:strVal val="#ppt_x"/>
                                          </p:val>
                                        </p:tav>
                                        <p:tav tm="100000">
                                          <p:val>
                                            <p:strVal val="#ppt_x"/>
                                          </p:val>
                                        </p:tav>
                                      </p:tavLst>
                                    </p:anim>
                                    <p:anim calcmode="lin" valueType="num">
                                      <p:cBhvr additive="base">
                                        <p:cTn id="112" dur="500" fill="hold"/>
                                        <p:tgtEl>
                                          <p:spTgt spid="64"/>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anim calcmode="lin" valueType="num">
                                      <p:cBhvr additive="base">
                                        <p:cTn id="115" dur="500" fill="hold"/>
                                        <p:tgtEl>
                                          <p:spTgt spid="66"/>
                                        </p:tgtEl>
                                        <p:attrNameLst>
                                          <p:attrName>ppt_x</p:attrName>
                                        </p:attrNameLst>
                                      </p:cBhvr>
                                      <p:tavLst>
                                        <p:tav tm="0">
                                          <p:val>
                                            <p:strVal val="#ppt_x"/>
                                          </p:val>
                                        </p:tav>
                                        <p:tav tm="100000">
                                          <p:val>
                                            <p:strVal val="#ppt_x"/>
                                          </p:val>
                                        </p:tav>
                                      </p:tavLst>
                                    </p:anim>
                                    <p:anim calcmode="lin" valueType="num">
                                      <p:cBhvr additive="base">
                                        <p:cTn id="116" dur="500" fill="hold"/>
                                        <p:tgtEl>
                                          <p:spTgt spid="6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67"/>
                                        </p:tgtEl>
                                        <p:attrNameLst>
                                          <p:attrName>style.visibility</p:attrName>
                                        </p:attrNameLst>
                                      </p:cBhvr>
                                      <p:to>
                                        <p:strVal val="visible"/>
                                      </p:to>
                                    </p:set>
                                    <p:anim calcmode="lin" valueType="num">
                                      <p:cBhvr additive="base">
                                        <p:cTn id="119" dur="500" fill="hold"/>
                                        <p:tgtEl>
                                          <p:spTgt spid="67"/>
                                        </p:tgtEl>
                                        <p:attrNameLst>
                                          <p:attrName>ppt_x</p:attrName>
                                        </p:attrNameLst>
                                      </p:cBhvr>
                                      <p:tavLst>
                                        <p:tav tm="0">
                                          <p:val>
                                            <p:strVal val="#ppt_x"/>
                                          </p:val>
                                        </p:tav>
                                        <p:tav tm="100000">
                                          <p:val>
                                            <p:strVal val="#ppt_x"/>
                                          </p:val>
                                        </p:tav>
                                      </p:tavLst>
                                    </p:anim>
                                    <p:anim calcmode="lin" valueType="num">
                                      <p:cBhvr additive="base">
                                        <p:cTn id="12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9" grpId="0"/>
      <p:bldP spid="51" grpId="0"/>
      <p:bldP spid="74" grpId="0"/>
      <p:bldP spid="77" grpId="0"/>
      <p:bldP spid="88" grpId="0"/>
      <p:bldP spid="91" grpId="0"/>
      <p:bldP spid="32" grpId="0" animBg="1"/>
      <p:bldP spid="52" grpId="0"/>
      <p:bldP spid="53" grpId="0"/>
      <p:bldP spid="54" grpId="0"/>
      <p:bldP spid="55" grpId="0"/>
      <p:bldP spid="56" grpId="0"/>
      <p:bldP spid="57"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53462BF-849F-467C-B12A-58FC7A8EBEB8}"/>
              </a:ext>
            </a:extLst>
          </p:cNvPr>
          <p:cNvSpPr txBox="1">
            <a:spLocks/>
          </p:cNvSpPr>
          <p:nvPr/>
        </p:nvSpPr>
        <p:spPr>
          <a:xfrm>
            <a:off x="11322775" y="6119619"/>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22</a:t>
            </a:fld>
            <a:endParaRPr lang="en-US">
              <a:solidFill>
                <a:prstClr val="white"/>
              </a:solidFill>
            </a:endParaRPr>
          </a:p>
        </p:txBody>
      </p:sp>
      <p:sp>
        <p:nvSpPr>
          <p:cNvPr id="8" name="Text Placeholder 4">
            <a:extLst>
              <a:ext uri="{FF2B5EF4-FFF2-40B4-BE49-F238E27FC236}">
                <a16:creationId xmlns:a16="http://schemas.microsoft.com/office/drawing/2014/main" id="{7AAEA12F-E964-3B47-B11B-CDF71E2FDB47}"/>
              </a:ext>
            </a:extLst>
          </p:cNvPr>
          <p:cNvSpPr txBox="1">
            <a:spLocks/>
          </p:cNvSpPr>
          <p:nvPr/>
        </p:nvSpPr>
        <p:spPr>
          <a:xfrm>
            <a:off x="1088020" y="240926"/>
            <a:ext cx="10012101" cy="692223"/>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en-US" b="1" dirty="0">
                <a:solidFill>
                  <a:schemeClr val="bg1"/>
                </a:solidFill>
                <a:latin typeface="Times New Roman" pitchFamily="18" charset="0"/>
                <a:cs typeface="Times New Roman" pitchFamily="18" charset="0"/>
              </a:rPr>
              <a:t>2. </a:t>
            </a:r>
            <a:r>
              <a:rPr lang="vi-VN" b="1" dirty="0">
                <a:solidFill>
                  <a:schemeClr val="bg1"/>
                </a:solidFill>
                <a:latin typeface="Times New Roman" pitchFamily="18" charset="0"/>
                <a:cs typeface="Times New Roman" pitchFamily="18" charset="0"/>
              </a:rPr>
              <a:t>Những </a:t>
            </a:r>
            <a:r>
              <a:rPr lang="en-US" b="1" dirty="0" err="1">
                <a:solidFill>
                  <a:schemeClr val="bg1"/>
                </a:solidFill>
                <a:latin typeface="Times New Roman" pitchFamily="18" charset="0"/>
                <a:cs typeface="Times New Roman" pitchFamily="18" charset="0"/>
              </a:rPr>
              <a:t>yêu</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cầu</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cơ</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bản</a:t>
            </a:r>
            <a:r>
              <a:rPr lang="en-US" b="1" dirty="0">
                <a:solidFill>
                  <a:schemeClr val="bg1"/>
                </a:solidFill>
                <a:latin typeface="Times New Roman" pitchFamily="18" charset="0"/>
                <a:cs typeface="Times New Roman" pitchFamily="18" charset="0"/>
              </a:rPr>
              <a:t> </a:t>
            </a:r>
            <a:r>
              <a:rPr lang="vi-VN" b="1" dirty="0">
                <a:solidFill>
                  <a:schemeClr val="bg1"/>
                </a:solidFill>
                <a:latin typeface="Times New Roman" pitchFamily="18" charset="0"/>
                <a:cs typeface="Times New Roman" pitchFamily="18" charset="0"/>
              </a:rPr>
              <a:t>về phương pháp dạy học trong GDTC</a:t>
            </a:r>
            <a:endParaRPr lang="en-US" b="1" dirty="0">
              <a:solidFill>
                <a:schemeClr val="bg1"/>
              </a:solidFill>
              <a:latin typeface="Times New Roman" pitchFamily="18" charset="0"/>
              <a:cs typeface="Times New Roman" pitchFamily="18" charset="0"/>
            </a:endParaRPr>
          </a:p>
          <a:p>
            <a:pPr algn="ctr">
              <a:buNone/>
            </a:pPr>
            <a:endParaRPr lang="en-US" sz="2400" b="1" dirty="0">
              <a:solidFill>
                <a:srgbClr val="FFFFFF"/>
              </a:solidFill>
              <a:latin typeface="Times New Roman" pitchFamily="18" charset="0"/>
              <a:cs typeface="Times New Roman" pitchFamily="18" charset="0"/>
            </a:endParaRPr>
          </a:p>
          <a:p>
            <a:pPr algn="ctr">
              <a:buNone/>
            </a:pPr>
            <a:endParaRPr lang="en-US" sz="2400" b="1" dirty="0">
              <a:solidFill>
                <a:schemeClr val="bg1"/>
              </a:solidFill>
              <a:latin typeface="Times New Roman" pitchFamily="18" charset="0"/>
              <a:cs typeface="Times New Roman" pitchFamily="18" charset="0"/>
            </a:endParaRPr>
          </a:p>
        </p:txBody>
      </p:sp>
      <p:sp>
        <p:nvSpPr>
          <p:cNvPr id="5" name="Rectangle 4"/>
          <p:cNvSpPr/>
          <p:nvPr/>
        </p:nvSpPr>
        <p:spPr>
          <a:xfrm>
            <a:off x="638629" y="1044811"/>
            <a:ext cx="11117942" cy="461665"/>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2.1.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PPHD</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tiếp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nội</a:t>
            </a:r>
            <a:r>
              <a:rPr lang="en-US" sz="2400" b="1" dirty="0">
                <a:solidFill>
                  <a:srgbClr val="FF0000"/>
                </a:solidFill>
                <a:latin typeface="Times New Roman" pitchFamily="18" charset="0"/>
                <a:cs typeface="Times New Roman" pitchFamily="18" charset="0"/>
              </a:rPr>
              <a:t> dung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tiếp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endParaRPr lang="en-US" sz="2400" b="1"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0715514"/>
              </p:ext>
            </p:extLst>
          </p:nvPr>
        </p:nvGraphicFramePr>
        <p:xfrm>
          <a:off x="522514" y="1565717"/>
          <a:ext cx="11306629" cy="4572092"/>
        </p:xfrm>
        <a:graphic>
          <a:graphicData uri="http://schemas.openxmlformats.org/drawingml/2006/table">
            <a:tbl>
              <a:tblPr/>
              <a:tblGrid>
                <a:gridCol w="5210629">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410937">
                <a:tc>
                  <a:txBody>
                    <a:bodyPr/>
                    <a:lstStyle/>
                    <a:p>
                      <a:pPr algn="ctr">
                        <a:lnSpc>
                          <a:spcPts val="3000"/>
                        </a:lnSpc>
                        <a:spcAft>
                          <a:spcPts val="0"/>
                        </a:spcAft>
                      </a:pPr>
                      <a:r>
                        <a:rPr lang="vi-VN" sz="2000" b="1" dirty="0">
                          <a:solidFill>
                            <a:schemeClr val="tx1"/>
                          </a:solidFill>
                          <a:latin typeface="Times New Roman"/>
                          <a:ea typeface="Times New Roman"/>
                          <a:cs typeface="Times New Roman"/>
                        </a:rPr>
                        <a:t>Dạy học theo định hướng trang bị kiến thức</a:t>
                      </a:r>
                      <a:endParaRPr lang="en-US"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000"/>
                        </a:lnSpc>
                        <a:spcAft>
                          <a:spcPts val="0"/>
                        </a:spcAft>
                      </a:pPr>
                      <a:r>
                        <a:rPr lang="vi-VN" sz="2000" b="1" dirty="0">
                          <a:solidFill>
                            <a:schemeClr val="tx1"/>
                          </a:solidFill>
                          <a:latin typeface="Times New Roman"/>
                          <a:ea typeface="Times New Roman"/>
                          <a:cs typeface="Times New Roman"/>
                        </a:rPr>
                        <a:t>Dạy học theo định hướng </a:t>
                      </a:r>
                      <a:r>
                        <a:rPr lang="en-US" sz="2000" b="1" dirty="0">
                          <a:solidFill>
                            <a:schemeClr val="tx1"/>
                          </a:solidFill>
                          <a:latin typeface="Times New Roman"/>
                          <a:ea typeface="Times New Roman"/>
                          <a:cs typeface="Times New Roman"/>
                        </a:rPr>
                        <a:t> </a:t>
                      </a:r>
                      <a:r>
                        <a:rPr lang="vi-VN" sz="2000" b="1" dirty="0">
                          <a:solidFill>
                            <a:schemeClr val="tx1"/>
                          </a:solidFill>
                          <a:latin typeface="Times New Roman"/>
                          <a:ea typeface="Times New Roman"/>
                          <a:cs typeface="Times New Roman"/>
                        </a:rPr>
                        <a:t>phát triển năng lực</a:t>
                      </a:r>
                      <a:endParaRPr lang="en-US"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98437">
                <a:tc>
                  <a:txBody>
                    <a:bodyPr/>
                    <a:lstStyle/>
                    <a:p>
                      <a:pPr algn="just">
                        <a:lnSpc>
                          <a:spcPts val="3000"/>
                        </a:lnSpc>
                        <a:spcAft>
                          <a:spcPts val="0"/>
                        </a:spcAft>
                      </a:pPr>
                      <a:r>
                        <a:rPr lang="vi-VN" sz="2000" dirty="0">
                          <a:solidFill>
                            <a:schemeClr val="tx1"/>
                          </a:solidFill>
                          <a:latin typeface="Times New Roman"/>
                          <a:ea typeface="Times New Roman"/>
                          <a:cs typeface="Times New Roman"/>
                        </a:rPr>
                        <a:t>- Người dạy là người truền thụ tri thức, học sinh tiếp thu những tri thức được quy định sẵn</a:t>
                      </a:r>
                      <a:endParaRPr lang="en-US" sz="2000" dirty="0">
                        <a:solidFill>
                          <a:schemeClr val="tx1"/>
                        </a:solidFill>
                        <a:latin typeface="Calibri"/>
                        <a:ea typeface="Calibri"/>
                        <a:cs typeface="Times New Roman"/>
                      </a:endParaRPr>
                    </a:p>
                    <a:p>
                      <a:pPr algn="just">
                        <a:lnSpc>
                          <a:spcPts val="3000"/>
                        </a:lnSpc>
                        <a:spcAft>
                          <a:spcPts val="0"/>
                        </a:spcAft>
                      </a:pPr>
                      <a:r>
                        <a:rPr lang="vi-VN" sz="2000" dirty="0">
                          <a:solidFill>
                            <a:schemeClr val="tx1"/>
                          </a:solidFill>
                          <a:latin typeface="Times New Roman"/>
                          <a:ea typeface="Times New Roman"/>
                          <a:cs typeface="Times New Roman"/>
                        </a:rPr>
                        <a:t>- Người học có phần “thụ động”, ít phản biện</a:t>
                      </a:r>
                      <a:endParaRPr lang="en-US" sz="2000" dirty="0">
                        <a:solidFill>
                          <a:schemeClr val="tx1"/>
                        </a:solidFill>
                        <a:latin typeface="Calibri"/>
                        <a:ea typeface="Calibri"/>
                        <a:cs typeface="Times New Roman"/>
                      </a:endParaRPr>
                    </a:p>
                    <a:p>
                      <a:pPr algn="just">
                        <a:lnSpc>
                          <a:spcPts val="3000"/>
                        </a:lnSpc>
                        <a:spcAft>
                          <a:spcPts val="0"/>
                        </a:spcAft>
                      </a:pPr>
                      <a:r>
                        <a:rPr lang="vi-VN" sz="2000" dirty="0">
                          <a:solidFill>
                            <a:schemeClr val="tx1"/>
                          </a:solidFill>
                          <a:latin typeface="Times New Roman"/>
                          <a:ea typeface="Times New Roman"/>
                          <a:cs typeface="Times New Roman"/>
                        </a:rPr>
                        <a:t>- Giáo án thường được thiết kế thơ trình tự đường thẳng, chung cho cả lớp</a:t>
                      </a:r>
                      <a:endParaRPr lang="en-US" sz="2000" dirty="0">
                        <a:solidFill>
                          <a:schemeClr val="tx1"/>
                        </a:solidFill>
                        <a:latin typeface="Calibri"/>
                        <a:ea typeface="Calibri"/>
                        <a:cs typeface="Times New Roman"/>
                      </a:endParaRPr>
                    </a:p>
                    <a:p>
                      <a:pPr algn="just">
                        <a:lnSpc>
                          <a:spcPts val="3000"/>
                        </a:lnSpc>
                        <a:spcAft>
                          <a:spcPts val="0"/>
                        </a:spcAft>
                      </a:pPr>
                      <a:r>
                        <a:rPr lang="vi-VN" sz="2000" dirty="0">
                          <a:solidFill>
                            <a:schemeClr val="tx1"/>
                          </a:solidFill>
                          <a:latin typeface="Times New Roman"/>
                          <a:ea typeface="Times New Roman"/>
                          <a:cs typeface="Times New Roman"/>
                        </a:rPr>
                        <a:t>- Người học khó có điều kiện tìm tòi bởi kiến thức đã được có sẵn trong sách</a:t>
                      </a:r>
                      <a:endParaRPr lang="en-US" sz="2000" dirty="0">
                        <a:solidFill>
                          <a:schemeClr val="tx1"/>
                        </a:solidFill>
                        <a:latin typeface="Calibri"/>
                        <a:ea typeface="Calibri"/>
                        <a:cs typeface="Times New Roman"/>
                      </a:endParaRPr>
                    </a:p>
                    <a:p>
                      <a:pPr algn="just">
                        <a:lnSpc>
                          <a:spcPts val="3000"/>
                        </a:lnSpc>
                        <a:spcAft>
                          <a:spcPts val="0"/>
                        </a:spcAft>
                      </a:pPr>
                      <a:r>
                        <a:rPr lang="vi-VN" sz="2000" dirty="0">
                          <a:solidFill>
                            <a:schemeClr val="tx1"/>
                          </a:solidFill>
                          <a:latin typeface="Times New Roman"/>
                          <a:ea typeface="Times New Roman"/>
                          <a:cs typeface="Times New Roman"/>
                        </a:rPr>
                        <a:t>- Giáo viên sử dụng nhiều phương pháp dạy học truyền thống </a:t>
                      </a:r>
                      <a:r>
                        <a:rPr lang="vi-VN" sz="2000" i="1" dirty="0">
                          <a:solidFill>
                            <a:schemeClr val="tx1"/>
                          </a:solidFill>
                          <a:latin typeface="Times New Roman"/>
                          <a:ea typeface="Times New Roman"/>
                          <a:cs typeface="Times New Roman"/>
                        </a:rPr>
                        <a:t>(thuyết trình, hướng dẫn thực hành, trực quan…)</a:t>
                      </a:r>
                      <a:endParaRPr lang="en-US" sz="2000" i="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indent="-111125" algn="just">
                        <a:lnSpc>
                          <a:spcPts val="3000"/>
                        </a:lnSpc>
                        <a:spcAft>
                          <a:spcPts val="0"/>
                        </a:spcAft>
                      </a:pPr>
                      <a:r>
                        <a:rPr lang="vi-VN" sz="2000" dirty="0">
                          <a:solidFill>
                            <a:schemeClr val="tx1"/>
                          </a:solidFill>
                          <a:latin typeface="Times New Roman"/>
                          <a:ea typeface="Times New Roman"/>
                          <a:cs typeface="Times New Roman"/>
                        </a:rPr>
                        <a:t>- Người dạy chủ yếu là người tổ chức, hỗ trợ trò chiếm lĩnh tri thức</a:t>
                      </a:r>
                      <a:endParaRPr lang="en-US" sz="2000" dirty="0">
                        <a:solidFill>
                          <a:schemeClr val="tx1"/>
                        </a:solidFill>
                        <a:latin typeface="Calibri"/>
                        <a:ea typeface="Calibri"/>
                        <a:cs typeface="Times New Roman"/>
                      </a:endParaRPr>
                    </a:p>
                    <a:p>
                      <a:pPr algn="just">
                        <a:lnSpc>
                          <a:spcPts val="3000"/>
                        </a:lnSpc>
                        <a:spcAft>
                          <a:spcPts val="0"/>
                        </a:spcAft>
                      </a:pPr>
                      <a:r>
                        <a:rPr lang="vi-VN" sz="2000" dirty="0">
                          <a:solidFill>
                            <a:schemeClr val="tx1"/>
                          </a:solidFill>
                          <a:latin typeface="Times New Roman"/>
                          <a:ea typeface="Times New Roman"/>
                          <a:cs typeface="Times New Roman"/>
                        </a:rPr>
                        <a:t>- Coi trọng việc tổ chức các hoạt động, trò chủ động tham gia các hoạt động. Coi trọng hướng dẫn, trò tự tìm tòi.</a:t>
                      </a:r>
                      <a:endParaRPr lang="en-US" sz="2000" dirty="0">
                        <a:solidFill>
                          <a:schemeClr val="tx1"/>
                        </a:solidFill>
                        <a:latin typeface="Calibri"/>
                        <a:ea typeface="Calibri"/>
                        <a:cs typeface="Times New Roman"/>
                      </a:endParaRPr>
                    </a:p>
                    <a:p>
                      <a:pPr algn="just">
                        <a:lnSpc>
                          <a:spcPts val="3000"/>
                        </a:lnSpc>
                        <a:spcAft>
                          <a:spcPts val="0"/>
                        </a:spcAft>
                      </a:pPr>
                      <a:r>
                        <a:rPr lang="vi-VN" sz="2000" dirty="0">
                          <a:solidFill>
                            <a:schemeClr val="tx1"/>
                          </a:solidFill>
                          <a:latin typeface="Times New Roman"/>
                          <a:ea typeface="Times New Roman"/>
                          <a:cs typeface="Times New Roman"/>
                        </a:rPr>
                        <a:t>- Giáo án được thiết kế phân nhánh, có sự phân hóa theo trình độ và năng lực</a:t>
                      </a:r>
                      <a:endParaRPr lang="en-US" sz="2000" dirty="0">
                        <a:solidFill>
                          <a:schemeClr val="tx1"/>
                        </a:solidFill>
                        <a:latin typeface="Calibri"/>
                        <a:ea typeface="Calibri"/>
                        <a:cs typeface="Times New Roman"/>
                      </a:endParaRPr>
                    </a:p>
                    <a:p>
                      <a:pPr algn="just">
                        <a:lnSpc>
                          <a:spcPts val="3000"/>
                        </a:lnSpc>
                        <a:spcAft>
                          <a:spcPts val="0"/>
                        </a:spcAft>
                      </a:pPr>
                      <a:r>
                        <a:rPr lang="vi-VN" sz="2000" dirty="0">
                          <a:solidFill>
                            <a:schemeClr val="tx1"/>
                          </a:solidFill>
                          <a:latin typeface="Times New Roman"/>
                          <a:ea typeface="Times New Roman"/>
                          <a:cs typeface="Times New Roman"/>
                        </a:rPr>
                        <a:t>- Người học có nhiều cơ hội được bày tỏ ý kiến, tham gia phản biện</a:t>
                      </a:r>
                      <a:endParaRPr lang="en-US" sz="2000" dirty="0">
                        <a:solidFill>
                          <a:schemeClr val="tx1"/>
                        </a:solidFill>
                        <a:latin typeface="Calibri"/>
                        <a:ea typeface="Calibri"/>
                        <a:cs typeface="Times New Roman"/>
                      </a:endParaRPr>
                    </a:p>
                    <a:p>
                      <a:pPr algn="just">
                        <a:lnSpc>
                          <a:spcPts val="3000"/>
                        </a:lnSpc>
                        <a:spcAft>
                          <a:spcPts val="0"/>
                        </a:spcAft>
                      </a:pPr>
                      <a:r>
                        <a:rPr lang="vi-VN" sz="2000" dirty="0">
                          <a:solidFill>
                            <a:schemeClr val="tx1"/>
                          </a:solidFill>
                          <a:latin typeface="Times New Roman"/>
                          <a:ea typeface="Times New Roman"/>
                          <a:cs typeface="Times New Roman"/>
                        </a:rPr>
                        <a:t>- Giáo viên sử dụng nhiều PPDH tích cực </a:t>
                      </a:r>
                      <a:r>
                        <a:rPr lang="vi-VN" sz="2000" i="1" dirty="0">
                          <a:solidFill>
                            <a:schemeClr val="tx1"/>
                          </a:solidFill>
                          <a:latin typeface="Times New Roman"/>
                          <a:ea typeface="Times New Roman"/>
                          <a:cs typeface="Times New Roman"/>
                        </a:rPr>
                        <a:t>(giải quyết vấn đè, tự phát hiện, trải nghiệm…</a:t>
                      </a:r>
                      <a:r>
                        <a:rPr lang="vi-VN" sz="2000" dirty="0">
                          <a:solidFill>
                            <a:schemeClr val="tx1"/>
                          </a:solidFill>
                          <a:latin typeface="Times New Roman"/>
                          <a:ea typeface="Times New Roman"/>
                          <a:cs typeface="Times New Roman"/>
                        </a:rPr>
                        <a:t>) kết hợp với PPDH truyền thống.</a:t>
                      </a:r>
                      <a:endParaRPr lang="en-US"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5994124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DA6FB7-E037-47EF-9D83-968A50E1D13F}"/>
              </a:ext>
            </a:extLst>
          </p:cNvPr>
          <p:cNvSpPr/>
          <p:nvPr/>
        </p:nvSpPr>
        <p:spPr>
          <a:xfrm>
            <a:off x="241935" y="1546132"/>
            <a:ext cx="4854700" cy="1883657"/>
          </a:xfrm>
          <a:prstGeom prst="rect">
            <a:avLst/>
          </a:prstGeom>
        </p:spPr>
        <p:txBody>
          <a:bodyPr wrap="square">
            <a:spAutoFit/>
          </a:bodyPr>
          <a:lstStyle/>
          <a:p>
            <a:pPr algn="just">
              <a:lnSpc>
                <a:spcPct val="150000"/>
              </a:lnSpc>
            </a:pPr>
            <a:r>
              <a:rPr lang="en-US" sz="2000" b="1" dirty="0" err="1">
                <a:latin typeface="Times New Roman" pitchFamily="18" charset="0"/>
                <a:cs typeface="Times New Roman" pitchFamily="18" charset="0"/>
              </a:rPr>
              <a:t>Một</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tri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sẵn</a:t>
            </a:r>
            <a:endParaRPr lang="en-US" sz="2000" b="1" dirty="0">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5ADA6FB7-E037-47EF-9D83-968A50E1D13F}"/>
              </a:ext>
            </a:extLst>
          </p:cNvPr>
          <p:cNvSpPr/>
          <p:nvPr/>
        </p:nvSpPr>
        <p:spPr>
          <a:xfrm>
            <a:off x="6415314" y="1835504"/>
            <a:ext cx="5196115" cy="1938992"/>
          </a:xfrm>
          <a:prstGeom prst="rect">
            <a:avLst/>
          </a:prstGeom>
        </p:spPr>
        <p:txBody>
          <a:bodyPr wrap="square">
            <a:spAutoFit/>
          </a:bodyPr>
          <a:lstStyle/>
          <a:p>
            <a:pPr algn="just">
              <a:lnSpc>
                <a:spcPct val="150000"/>
              </a:lnSpc>
            </a:pPr>
            <a:r>
              <a:rPr lang="en-US" sz="2000" b="1" dirty="0" err="1">
                <a:latin typeface="Times New Roman" pitchFamily="18" charset="0"/>
                <a:cs typeface="Times New Roman" pitchFamily="18" charset="0"/>
              </a:rPr>
              <a:t>Hai</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chú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tòi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endParaRPr lang="en-US" sz="2000" b="1"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5ADA6FB7-E037-47EF-9D83-968A50E1D13F}"/>
              </a:ext>
            </a:extLst>
          </p:cNvPr>
          <p:cNvSpPr/>
          <p:nvPr/>
        </p:nvSpPr>
        <p:spPr>
          <a:xfrm>
            <a:off x="247292" y="4144313"/>
            <a:ext cx="5634840" cy="2351285"/>
          </a:xfrm>
          <a:prstGeom prst="rect">
            <a:avLst/>
          </a:prstGeom>
        </p:spPr>
        <p:txBody>
          <a:bodyPr wrap="square">
            <a:spAutoFit/>
          </a:bodyPr>
          <a:lstStyle/>
          <a:p>
            <a:pPr algn="just">
              <a:lnSpc>
                <a:spcPct val="150000"/>
              </a:lnSpc>
            </a:pPr>
            <a:r>
              <a:rPr lang="en-US" sz="2000" b="1" dirty="0" err="1">
                <a:latin typeface="Times New Roman" pitchFamily="18" charset="0"/>
                <a:cs typeface="Times New Roman" pitchFamily="18" charset="0"/>
              </a:rPr>
              <a:t>Ba</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GV</a:t>
            </a:r>
            <a:r>
              <a:rPr lang="en-US" sz="2000" dirty="0">
                <a:latin typeface="Times New Roman" pitchFamily="18" charset="0"/>
                <a:cs typeface="Times New Roman" pitchFamily="18" charset="0"/>
              </a:rPr>
              <a:t> - HS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HS - HS </a:t>
            </a:r>
            <a:r>
              <a:rPr lang="en-US" sz="2000" dirty="0" err="1">
                <a:latin typeface="Times New Roman" pitchFamily="18" charset="0"/>
                <a:cs typeface="Times New Roman" pitchFamily="18" charset="0"/>
              </a:rPr>
              <a:t>nhằm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endParaRPr lang="en-US" sz="2000" b="1" dirty="0">
              <a:latin typeface="Times New Roman" pitchFamily="18" charset="0"/>
              <a:cs typeface="Times New Roman" pitchFamily="18" charset="0"/>
            </a:endParaRPr>
          </a:p>
        </p:txBody>
      </p:sp>
      <p:grpSp>
        <p:nvGrpSpPr>
          <p:cNvPr id="2" name="Group 18"/>
          <p:cNvGrpSpPr>
            <a:grpSpLocks/>
          </p:cNvGrpSpPr>
          <p:nvPr/>
        </p:nvGrpSpPr>
        <p:grpSpPr bwMode="auto">
          <a:xfrm>
            <a:off x="1879301" y="923371"/>
            <a:ext cx="1235320" cy="840421"/>
            <a:chOff x="3552" y="3339"/>
            <a:chExt cx="412" cy="392"/>
          </a:xfrm>
        </p:grpSpPr>
        <p:grpSp>
          <p:nvGrpSpPr>
            <p:cNvPr id="3" name="Group 19"/>
            <p:cNvGrpSpPr>
              <a:grpSpLocks/>
            </p:cNvGrpSpPr>
            <p:nvPr/>
          </p:nvGrpSpPr>
          <p:grpSpPr bwMode="auto">
            <a:xfrm>
              <a:off x="3552" y="3339"/>
              <a:ext cx="412" cy="392"/>
              <a:chOff x="2016" y="1920"/>
              <a:chExt cx="1680" cy="1680"/>
            </a:xfrm>
          </p:grpSpPr>
          <p:sp>
            <p:nvSpPr>
              <p:cNvPr id="11" name="Oval 20"/>
              <p:cNvSpPr>
                <a:spLocks noChangeArrowheads="1"/>
              </p:cNvSpPr>
              <p:nvPr/>
            </p:nvSpPr>
            <p:spPr bwMode="gray">
              <a:xfrm>
                <a:off x="2016" y="1920"/>
                <a:ext cx="1680" cy="1680"/>
              </a:xfrm>
              <a:prstGeom prst="ellipse">
                <a:avLst/>
              </a:prstGeom>
              <a:gradFill rotWithShape="1">
                <a:gsLst>
                  <a:gs pos="0">
                    <a:srgbClr val="99CC00"/>
                  </a:gs>
                  <a:gs pos="100000">
                    <a:srgbClr val="2532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21"/>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0" name="Text Box 22"/>
            <p:cNvSpPr txBox="1">
              <a:spLocks noChangeArrowheads="1"/>
            </p:cNvSpPr>
            <p:nvPr/>
          </p:nvSpPr>
          <p:spPr bwMode="gray">
            <a:xfrm>
              <a:off x="3673" y="3417"/>
              <a:ext cx="127"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1</a:t>
              </a:r>
            </a:p>
          </p:txBody>
        </p:sp>
      </p:grpSp>
      <p:grpSp>
        <p:nvGrpSpPr>
          <p:cNvPr id="5" name="Group 18"/>
          <p:cNvGrpSpPr>
            <a:grpSpLocks/>
          </p:cNvGrpSpPr>
          <p:nvPr/>
        </p:nvGrpSpPr>
        <p:grpSpPr bwMode="auto">
          <a:xfrm>
            <a:off x="8936025" y="1070329"/>
            <a:ext cx="1235320" cy="840421"/>
            <a:chOff x="3552" y="3339"/>
            <a:chExt cx="412" cy="392"/>
          </a:xfrm>
        </p:grpSpPr>
        <p:grpSp>
          <p:nvGrpSpPr>
            <p:cNvPr id="6" name="Group 19"/>
            <p:cNvGrpSpPr>
              <a:grpSpLocks/>
            </p:cNvGrpSpPr>
            <p:nvPr/>
          </p:nvGrpSpPr>
          <p:grpSpPr bwMode="auto">
            <a:xfrm>
              <a:off x="3552" y="3339"/>
              <a:ext cx="412" cy="392"/>
              <a:chOff x="2016" y="1920"/>
              <a:chExt cx="1680" cy="1680"/>
            </a:xfrm>
          </p:grpSpPr>
          <p:sp>
            <p:nvSpPr>
              <p:cNvPr id="24" name="Oval 20"/>
              <p:cNvSpPr>
                <a:spLocks noChangeArrowheads="1"/>
              </p:cNvSpPr>
              <p:nvPr/>
            </p:nvSpPr>
            <p:spPr bwMode="gray">
              <a:xfrm>
                <a:off x="2016" y="1920"/>
                <a:ext cx="1680" cy="1680"/>
              </a:xfrm>
              <a:prstGeom prst="ellipse">
                <a:avLst/>
              </a:prstGeom>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25" name="Freeform 21"/>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ln/>
            </p:spPr>
            <p:style>
              <a:lnRef idx="1">
                <a:schemeClr val="accent4"/>
              </a:lnRef>
              <a:fillRef idx="3">
                <a:schemeClr val="accent4"/>
              </a:fillRef>
              <a:effectRef idx="2">
                <a:schemeClr val="accent4"/>
              </a:effectRef>
              <a:fontRef idx="minor">
                <a:schemeClr val="lt1"/>
              </a:fontRef>
            </p:style>
            <p:txBody>
              <a:bodyPr/>
              <a:lstStyle/>
              <a:p>
                <a:endParaRPr lang="en-US"/>
              </a:p>
            </p:txBody>
          </p:sp>
        </p:grpSp>
        <p:sp>
          <p:nvSpPr>
            <p:cNvPr id="23" name="Text Box 22"/>
            <p:cNvSpPr txBox="1">
              <a:spLocks noChangeArrowheads="1"/>
            </p:cNvSpPr>
            <p:nvPr/>
          </p:nvSpPr>
          <p:spPr bwMode="gray">
            <a:xfrm>
              <a:off x="3673" y="3425"/>
              <a:ext cx="127"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2</a:t>
              </a:r>
            </a:p>
          </p:txBody>
        </p:sp>
      </p:grpSp>
      <p:grpSp>
        <p:nvGrpSpPr>
          <p:cNvPr id="8" name="Group 18"/>
          <p:cNvGrpSpPr>
            <a:grpSpLocks/>
          </p:cNvGrpSpPr>
          <p:nvPr/>
        </p:nvGrpSpPr>
        <p:grpSpPr bwMode="auto">
          <a:xfrm>
            <a:off x="2039312" y="3472622"/>
            <a:ext cx="1235320" cy="840421"/>
            <a:chOff x="3552" y="3339"/>
            <a:chExt cx="412" cy="392"/>
          </a:xfrm>
        </p:grpSpPr>
        <p:grpSp>
          <p:nvGrpSpPr>
            <p:cNvPr id="9" name="Group 19"/>
            <p:cNvGrpSpPr>
              <a:grpSpLocks/>
            </p:cNvGrpSpPr>
            <p:nvPr/>
          </p:nvGrpSpPr>
          <p:grpSpPr bwMode="auto">
            <a:xfrm>
              <a:off x="3552" y="3339"/>
              <a:ext cx="412" cy="392"/>
              <a:chOff x="2016" y="1920"/>
              <a:chExt cx="1680" cy="1680"/>
            </a:xfrm>
          </p:grpSpPr>
          <p:sp>
            <p:nvSpPr>
              <p:cNvPr id="29" name="Oval 20"/>
              <p:cNvSpPr>
                <a:spLocks noChangeArrowheads="1"/>
              </p:cNvSpPr>
              <p:nvPr/>
            </p:nvSpPr>
            <p:spPr bwMode="gray">
              <a:xfrm>
                <a:off x="2016" y="1920"/>
                <a:ext cx="1680" cy="1680"/>
              </a:xfrm>
              <a:prstGeom prst="ellipse">
                <a:avLst/>
              </a:prstGeom>
              <a:ln/>
            </p:spPr>
            <p:style>
              <a:lnRef idx="1">
                <a:schemeClr val="accent1"/>
              </a:lnRef>
              <a:fillRef idx="3">
                <a:schemeClr val="accent1"/>
              </a:fillRef>
              <a:effectRef idx="2">
                <a:schemeClr val="accent1"/>
              </a:effectRef>
              <a:fontRef idx="minor">
                <a:schemeClr val="lt1"/>
              </a:fontRef>
            </p:style>
            <p:txBody>
              <a:bodyPr wrap="none" anchor="ctr"/>
              <a:lstStyle/>
              <a:p>
                <a:endParaRPr lang="en-US"/>
              </a:p>
            </p:txBody>
          </p:sp>
          <p:sp>
            <p:nvSpPr>
              <p:cNvPr id="30" name="Freeform 21"/>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ln/>
            </p:spPr>
            <p:style>
              <a:lnRef idx="1">
                <a:schemeClr val="accent1"/>
              </a:lnRef>
              <a:fillRef idx="2">
                <a:schemeClr val="accent1"/>
              </a:fillRef>
              <a:effectRef idx="1">
                <a:schemeClr val="accent1"/>
              </a:effectRef>
              <a:fontRef idx="minor">
                <a:schemeClr val="dk1"/>
              </a:fontRef>
            </p:style>
            <p:txBody>
              <a:bodyPr/>
              <a:lstStyle/>
              <a:p>
                <a:endParaRPr lang="en-US"/>
              </a:p>
            </p:txBody>
          </p:sp>
        </p:grpSp>
        <p:sp>
          <p:nvSpPr>
            <p:cNvPr id="28" name="Text Box 22"/>
            <p:cNvSpPr txBox="1">
              <a:spLocks noChangeArrowheads="1"/>
            </p:cNvSpPr>
            <p:nvPr/>
          </p:nvSpPr>
          <p:spPr bwMode="gray">
            <a:xfrm>
              <a:off x="3673" y="3419"/>
              <a:ext cx="127"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3</a:t>
              </a:r>
            </a:p>
          </p:txBody>
        </p:sp>
      </p:grpSp>
      <p:sp>
        <p:nvSpPr>
          <p:cNvPr id="22" name="Diamond 21"/>
          <p:cNvSpPr/>
          <p:nvPr/>
        </p:nvSpPr>
        <p:spPr>
          <a:xfrm>
            <a:off x="1944922" y="0"/>
            <a:ext cx="9869692" cy="1132114"/>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solidFill>
                  <a:schemeClr val="tx1"/>
                </a:solidFill>
                <a:latin typeface="Times New Roman" pitchFamily="18" charset="0"/>
                <a:cs typeface="Times New Roman" pitchFamily="18" charset="0"/>
              </a:rPr>
              <a:t>Đặc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trưng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của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Đổi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mới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PPDH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học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theo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định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hướng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phát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triển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năng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lực</a:t>
            </a:r>
            <a:endParaRPr lang="en-US" sz="2400" b="1" dirty="0">
              <a:solidFill>
                <a:schemeClr val="tx1"/>
              </a:solidFill>
              <a:latin typeface="Times New Roman" pitchFamily="18" charset="0"/>
              <a:cs typeface="Times New Roman" pitchFamily="18" charset="0"/>
            </a:endParaRPr>
          </a:p>
        </p:txBody>
      </p:sp>
      <p:grpSp>
        <p:nvGrpSpPr>
          <p:cNvPr id="26" name="Group 18"/>
          <p:cNvGrpSpPr>
            <a:grpSpLocks/>
          </p:cNvGrpSpPr>
          <p:nvPr/>
        </p:nvGrpSpPr>
        <p:grpSpPr bwMode="auto">
          <a:xfrm>
            <a:off x="8665082" y="3712109"/>
            <a:ext cx="1235320" cy="840421"/>
            <a:chOff x="3552" y="3339"/>
            <a:chExt cx="412" cy="392"/>
          </a:xfrm>
          <a:solidFill>
            <a:schemeClr val="accent2">
              <a:lumMod val="75000"/>
            </a:schemeClr>
          </a:solidFill>
        </p:grpSpPr>
        <p:grpSp>
          <p:nvGrpSpPr>
            <p:cNvPr id="27" name="Group 19"/>
            <p:cNvGrpSpPr>
              <a:grpSpLocks/>
            </p:cNvGrpSpPr>
            <p:nvPr/>
          </p:nvGrpSpPr>
          <p:grpSpPr bwMode="auto">
            <a:xfrm>
              <a:off x="3552" y="3339"/>
              <a:ext cx="412" cy="392"/>
              <a:chOff x="2016" y="1920"/>
              <a:chExt cx="1680" cy="1680"/>
            </a:xfrm>
            <a:grpFill/>
          </p:grpSpPr>
          <p:sp>
            <p:nvSpPr>
              <p:cNvPr id="32" name="Oval 20"/>
              <p:cNvSpPr>
                <a:spLocks noChangeArrowheads="1"/>
              </p:cNvSpPr>
              <p:nvPr/>
            </p:nvSpPr>
            <p:spPr bwMode="gray">
              <a:xfrm>
                <a:off x="2016" y="1920"/>
                <a:ext cx="1680" cy="1680"/>
              </a:xfrm>
              <a:prstGeom prst="ellipse">
                <a:avLst/>
              </a:prstGeom>
              <a:grpFill/>
              <a:ln/>
            </p:spPr>
            <p:style>
              <a:lnRef idx="1">
                <a:schemeClr val="accent1"/>
              </a:lnRef>
              <a:fillRef idx="3">
                <a:schemeClr val="accent1"/>
              </a:fillRef>
              <a:effectRef idx="2">
                <a:schemeClr val="accent1"/>
              </a:effectRef>
              <a:fontRef idx="minor">
                <a:schemeClr val="lt1"/>
              </a:fontRef>
            </p:style>
            <p:txBody>
              <a:bodyPr wrap="none" anchor="ctr"/>
              <a:lstStyle/>
              <a:p>
                <a:endParaRPr lang="en-US"/>
              </a:p>
            </p:txBody>
          </p:sp>
          <p:sp>
            <p:nvSpPr>
              <p:cNvPr id="33" name="Freeform 21"/>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p:spPr>
            <p:style>
              <a:lnRef idx="1">
                <a:schemeClr val="accent1"/>
              </a:lnRef>
              <a:fillRef idx="2">
                <a:schemeClr val="accent1"/>
              </a:fillRef>
              <a:effectRef idx="1">
                <a:schemeClr val="accent1"/>
              </a:effectRef>
              <a:fontRef idx="minor">
                <a:schemeClr val="dk1"/>
              </a:fontRef>
            </p:style>
            <p:txBody>
              <a:bodyPr/>
              <a:lstStyle/>
              <a:p>
                <a:endParaRPr lang="en-US"/>
              </a:p>
            </p:txBody>
          </p:sp>
        </p:grpSp>
        <p:sp>
          <p:nvSpPr>
            <p:cNvPr id="31" name="Text Box 22"/>
            <p:cNvSpPr txBox="1">
              <a:spLocks noChangeArrowheads="1"/>
            </p:cNvSpPr>
            <p:nvPr/>
          </p:nvSpPr>
          <p:spPr bwMode="gray">
            <a:xfrm>
              <a:off x="3673" y="3419"/>
              <a:ext cx="127" cy="215"/>
            </a:xfrm>
            <a:prstGeom prst="rect">
              <a:avLst/>
            </a:prstGeom>
            <a:grp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4</a:t>
              </a:r>
            </a:p>
          </p:txBody>
        </p:sp>
      </p:grpSp>
      <p:sp>
        <p:nvSpPr>
          <p:cNvPr id="34" name="Rectangle 33">
            <a:extLst>
              <a:ext uri="{FF2B5EF4-FFF2-40B4-BE49-F238E27FC236}">
                <a16:creationId xmlns:a16="http://schemas.microsoft.com/office/drawing/2014/main" id="{5ADA6FB7-E037-47EF-9D83-968A50E1D13F}"/>
              </a:ext>
            </a:extLst>
          </p:cNvPr>
          <p:cNvSpPr/>
          <p:nvPr/>
        </p:nvSpPr>
        <p:spPr>
          <a:xfrm>
            <a:off x="7068456" y="4528453"/>
            <a:ext cx="4887903" cy="1938992"/>
          </a:xfrm>
          <a:prstGeom prst="rect">
            <a:avLst/>
          </a:prstGeom>
        </p:spPr>
        <p:txBody>
          <a:bodyPr wrap="square">
            <a:spAutoFit/>
          </a:bodyPr>
          <a:lstStyle/>
          <a:p>
            <a:pPr algn="just">
              <a:lnSpc>
                <a:spcPct val="150000"/>
              </a:lnSpc>
            </a:pPr>
            <a:r>
              <a:rPr lang="en-US" sz="2000" b="1" dirty="0" err="1">
                <a:latin typeface="Times New Roman" pitchFamily="18" charset="0"/>
                <a:cs typeface="Times New Roman" pitchFamily="18" charset="0"/>
              </a:rPr>
              <a:t>Bốn</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chú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Chú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pic>
        <p:nvPicPr>
          <p:cNvPr id="36"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31813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21" presetClass="entr" presetSubtype="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par>
                                <p:cTn id="27" presetID="21"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heel(1)">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7"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gray">
          <a:xfrm>
            <a:off x="1383760" y="1872344"/>
            <a:ext cx="79779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vi-VN" sz="2000" dirty="0">
                <a:latin typeface="Times New Roman" pitchFamily="18" charset="0"/>
                <a:cs typeface="Times New Roman" pitchFamily="18" charset="0"/>
              </a:rPr>
              <a:t>Phối hợp đồng bộ và hiệu quả giữa phương pháp chuyên biệt của GDTC với các phương pháp và kĩ thuật dạy học khác</a:t>
            </a:r>
            <a:endParaRPr lang="vi-VN" sz="2000" b="1" dirty="0">
              <a:solidFill>
                <a:srgbClr val="00B050"/>
              </a:solidFill>
              <a:latin typeface="Times New Roman" pitchFamily="18" charset="0"/>
              <a:cs typeface="Times New Roman" pitchFamily="18" charset="0"/>
            </a:endParaRPr>
          </a:p>
        </p:txBody>
      </p:sp>
      <p:sp>
        <p:nvSpPr>
          <p:cNvPr id="32" name="Text Box 18"/>
          <p:cNvSpPr txBox="1">
            <a:spLocks noChangeArrowheads="1"/>
          </p:cNvSpPr>
          <p:nvPr/>
        </p:nvSpPr>
        <p:spPr bwMode="gray">
          <a:xfrm>
            <a:off x="1648892" y="3004445"/>
            <a:ext cx="75821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vi-VN" sz="2000" dirty="0">
                <a:latin typeface="Times New Roman" pitchFamily="18" charset="0"/>
                <a:cs typeface="Times New Roman" pitchFamily="18" charset="0"/>
              </a:rPr>
              <a:t>Tạo nhiều điều kiện để HS được tham gia vào quá trình học tập với vai trò chủ thể, chú trọng chuyển giao nhiệm vụ, phương pháp học tập cho HS để biến quá trình giáo dục thành quá trình tự giáo dục</a:t>
            </a:r>
            <a:endParaRPr lang="vi-VN" sz="2000" b="1" dirty="0">
              <a:solidFill>
                <a:srgbClr val="00B050"/>
              </a:solidFill>
              <a:latin typeface="Times New Roman" pitchFamily="18" charset="0"/>
              <a:cs typeface="Times New Roman" pitchFamily="18" charset="0"/>
            </a:endParaRPr>
          </a:p>
        </p:txBody>
      </p:sp>
      <p:sp>
        <p:nvSpPr>
          <p:cNvPr id="33" name="Text Box 20"/>
          <p:cNvSpPr txBox="1">
            <a:spLocks noChangeArrowheads="1"/>
          </p:cNvSpPr>
          <p:nvPr/>
        </p:nvSpPr>
        <p:spPr bwMode="gray">
          <a:xfrm>
            <a:off x="2050060" y="4167677"/>
            <a:ext cx="67020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vi-VN" sz="2000" dirty="0">
                <a:latin typeface="Times New Roman" pitchFamily="18" charset="0"/>
                <a:cs typeface="Times New Roman" pitchFamily="18" charset="0"/>
              </a:rPr>
              <a:t>Coi hình thành, phát triển năng lực tự học, tự tổ chức hoạt động học tập và tự kiểm tra đánh giá cho HS là mục tiêu và sản phẩm cốt lõi của mỗi giờ học, của quá trình dạy học, là tiền đề để hình thành năng lực tự chủ, tự học suốt đời</a:t>
            </a:r>
            <a:endParaRPr lang="vi-VN" sz="2000" b="1" dirty="0">
              <a:solidFill>
                <a:srgbClr val="00B050"/>
              </a:solidFill>
              <a:latin typeface="Times New Roman" pitchFamily="18" charset="0"/>
              <a:cs typeface="Times New Roman" pitchFamily="18" charset="0"/>
            </a:endParaRPr>
          </a:p>
        </p:txBody>
      </p:sp>
      <p:sp>
        <p:nvSpPr>
          <p:cNvPr id="44" name="Text Box 15"/>
          <p:cNvSpPr txBox="1">
            <a:spLocks noChangeArrowheads="1"/>
          </p:cNvSpPr>
          <p:nvPr/>
        </p:nvSpPr>
        <p:spPr bwMode="black">
          <a:xfrm>
            <a:off x="447093" y="4166761"/>
            <a:ext cx="283845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FFFFFF"/>
                </a:solidFill>
              </a:rPr>
              <a:t>2</a:t>
            </a:r>
          </a:p>
        </p:txBody>
      </p:sp>
      <p:grpSp>
        <p:nvGrpSpPr>
          <p:cNvPr id="3" name="Group 7"/>
          <p:cNvGrpSpPr>
            <a:grpSpLocks/>
          </p:cNvGrpSpPr>
          <p:nvPr/>
        </p:nvGrpSpPr>
        <p:grpSpPr bwMode="auto">
          <a:xfrm>
            <a:off x="483849" y="2230063"/>
            <a:ext cx="7628467" cy="582613"/>
            <a:chOff x="1248" y="2030"/>
            <a:chExt cx="3604" cy="367"/>
          </a:xfrm>
        </p:grpSpPr>
        <p:sp>
          <p:nvSpPr>
            <p:cNvPr id="27" name="Line 8"/>
            <p:cNvSpPr>
              <a:spLocks noChangeShapeType="1"/>
            </p:cNvSpPr>
            <p:nvPr/>
          </p:nvSpPr>
          <p:spPr bwMode="gray">
            <a:xfrm>
              <a:off x="1440" y="2380"/>
              <a:ext cx="3412" cy="17"/>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Rectangle 9"/>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endParaRPr lang="en-US"/>
            </a:p>
          </p:txBody>
        </p:sp>
        <p:sp>
          <p:nvSpPr>
            <p:cNvPr id="51" name="Text Box 11"/>
            <p:cNvSpPr txBox="1">
              <a:spLocks noChangeArrowheads="1"/>
            </p:cNvSpPr>
            <p:nvPr/>
          </p:nvSpPr>
          <p:spPr bwMode="gray">
            <a:xfrm>
              <a:off x="1296" y="2044"/>
              <a:ext cx="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grpSp>
        <p:nvGrpSpPr>
          <p:cNvPr id="5" name="Group 17"/>
          <p:cNvGrpSpPr>
            <a:grpSpLocks/>
          </p:cNvGrpSpPr>
          <p:nvPr/>
        </p:nvGrpSpPr>
        <p:grpSpPr bwMode="auto">
          <a:xfrm>
            <a:off x="671006" y="3501780"/>
            <a:ext cx="7776633" cy="582613"/>
            <a:chOff x="1248" y="3230"/>
            <a:chExt cx="3674" cy="367"/>
          </a:xfrm>
        </p:grpSpPr>
        <p:sp>
          <p:nvSpPr>
            <p:cNvPr id="53" name="Line 18"/>
            <p:cNvSpPr>
              <a:spLocks noChangeShapeType="1"/>
            </p:cNvSpPr>
            <p:nvPr/>
          </p:nvSpPr>
          <p:spPr bwMode="gray">
            <a:xfrm>
              <a:off x="1441" y="3579"/>
              <a:ext cx="3481" cy="18"/>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Rectangle 19"/>
            <p:cNvSpPr>
              <a:spLocks noChangeArrowheads="1"/>
            </p:cNvSpPr>
            <p:nvPr/>
          </p:nvSpPr>
          <p:spPr bwMode="gray">
            <a:xfrm rot="3419336">
              <a:off x="1261" y="3217"/>
              <a:ext cx="302" cy="328"/>
            </a:xfrm>
            <a:prstGeom prst="rect">
              <a:avLst/>
            </a:prstGeom>
            <a:gradFill rotWithShape="1">
              <a:gsLst>
                <a:gs pos="0">
                  <a:srgbClr val="FF9933"/>
                </a:gs>
                <a:gs pos="100000">
                  <a:srgbClr val="764718"/>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wrap="none" anchor="ctr">
              <a:flatTx/>
            </a:bodyPr>
            <a:lstStyle/>
            <a:p>
              <a:endParaRPr lang="en-US"/>
            </a:p>
          </p:txBody>
        </p:sp>
        <p:sp>
          <p:nvSpPr>
            <p:cNvPr id="56" name="Text Box 21"/>
            <p:cNvSpPr txBox="1">
              <a:spLocks noChangeArrowheads="1"/>
            </p:cNvSpPr>
            <p:nvPr/>
          </p:nvSpPr>
          <p:spPr bwMode="gray">
            <a:xfrm>
              <a:off x="1296" y="3244"/>
              <a:ext cx="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grpSp>
        <p:nvGrpSpPr>
          <p:cNvPr id="6" name="Group 22"/>
          <p:cNvGrpSpPr>
            <a:grpSpLocks/>
          </p:cNvGrpSpPr>
          <p:nvPr/>
        </p:nvGrpSpPr>
        <p:grpSpPr bwMode="auto">
          <a:xfrm>
            <a:off x="942973" y="4936013"/>
            <a:ext cx="7503584" cy="574675"/>
            <a:chOff x="1248" y="3230"/>
            <a:chExt cx="3545" cy="362"/>
          </a:xfrm>
        </p:grpSpPr>
        <p:sp>
          <p:nvSpPr>
            <p:cNvPr id="58" name="Line 23"/>
            <p:cNvSpPr>
              <a:spLocks noChangeShapeType="1"/>
            </p:cNvSpPr>
            <p:nvPr/>
          </p:nvSpPr>
          <p:spPr bwMode="gray">
            <a:xfrm>
              <a:off x="1440" y="3580"/>
              <a:ext cx="3353" cy="12"/>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Rectangle 24"/>
            <p:cNvSpPr>
              <a:spLocks noChangeArrowheads="1"/>
            </p:cNvSpPr>
            <p:nvPr/>
          </p:nvSpPr>
          <p:spPr bwMode="gray">
            <a:xfrm rot="3419336">
              <a:off x="1261" y="3217"/>
              <a:ext cx="302" cy="328"/>
            </a:xfrm>
            <a:prstGeom prst="rect">
              <a:avLst/>
            </a:prstGeom>
            <a:gradFill rotWithShape="1">
              <a:gsLst>
                <a:gs pos="0">
                  <a:srgbClr val="990099"/>
                </a:gs>
                <a:gs pos="100000">
                  <a:srgbClr val="4700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en-US"/>
            </a:p>
          </p:txBody>
        </p:sp>
        <p:sp>
          <p:nvSpPr>
            <p:cNvPr id="61" name="Text Box 26"/>
            <p:cNvSpPr txBox="1">
              <a:spLocks noChangeArrowheads="1"/>
            </p:cNvSpPr>
            <p:nvPr/>
          </p:nvSpPr>
          <p:spPr bwMode="gray">
            <a:xfrm>
              <a:off x="1296" y="3244"/>
              <a:ext cx="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sp>
        <p:nvSpPr>
          <p:cNvPr id="23" name="Rectangle 18">
            <a:extLst>
              <a:ext uri="{FF2B5EF4-FFF2-40B4-BE49-F238E27FC236}">
                <a16:creationId xmlns:a16="http://schemas.microsoft.com/office/drawing/2014/main" id="{49BBB3A9-8CBC-4098-8AAB-9869F90F6576}"/>
              </a:ext>
            </a:extLst>
          </p:cNvPr>
          <p:cNvSpPr>
            <a:spLocks noChangeArrowheads="1"/>
          </p:cNvSpPr>
          <p:nvPr/>
        </p:nvSpPr>
        <p:spPr bwMode="auto">
          <a:xfrm>
            <a:off x="478971" y="1175644"/>
            <a:ext cx="11480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en-US" sz="2600" b="1" dirty="0">
                <a:solidFill>
                  <a:srgbClr val="FF0000"/>
                </a:solidFill>
                <a:latin typeface="Times New Roman" pitchFamily="18" charset="0"/>
                <a:cs typeface="Times New Roman" pitchFamily="18" charset="0"/>
              </a:rPr>
              <a:t>1.</a:t>
            </a:r>
            <a:r>
              <a:rPr lang="vi-VN" sz="2600" b="1" dirty="0">
                <a:solidFill>
                  <a:srgbClr val="FF0000"/>
                </a:solidFill>
                <a:latin typeface="Times New Roman" pitchFamily="18" charset="0"/>
                <a:cs typeface="Times New Roman" pitchFamily="18" charset="0"/>
              </a:rPr>
              <a:t>2. Những vấn đề chung </a:t>
            </a:r>
            <a:r>
              <a:rPr lang="en-US" sz="2600" b="1" dirty="0" err="1">
                <a:solidFill>
                  <a:srgbClr val="FF0000"/>
                </a:solidFill>
                <a:latin typeface="Times New Roman" pitchFamily="18" charset="0"/>
                <a:cs typeface="Times New Roman" pitchFamily="18" charset="0"/>
              </a:rPr>
              <a:t>trong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đổi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mới</a:t>
            </a:r>
            <a:r>
              <a:rPr lang="vi-VN" sz="2600" b="1" dirty="0">
                <a:solidFill>
                  <a:srgbClr val="FF0000"/>
                </a:solidFill>
                <a:latin typeface="Times New Roman" pitchFamily="18" charset="0"/>
                <a:cs typeface="Times New Roman" pitchFamily="18" charset="0"/>
              </a:rPr>
              <a:t> phương pháp dạy học trong GDTC</a:t>
            </a:r>
          </a:p>
        </p:txBody>
      </p:sp>
      <p:sp>
        <p:nvSpPr>
          <p:cNvPr id="24" name="Oval 23"/>
          <p:cNvSpPr/>
          <p:nvPr/>
        </p:nvSpPr>
        <p:spPr>
          <a:xfrm>
            <a:off x="9550399" y="1814289"/>
            <a:ext cx="2278743" cy="393337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latin typeface="Times New Roman" pitchFamily="18" charset="0"/>
                <a:cs typeface="Times New Roman" pitchFamily="18" charset="0"/>
              </a:rPr>
              <a:t>Thứ</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Nhất</a:t>
            </a:r>
            <a:r>
              <a:rPr lang="en-US" sz="2400" b="1"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Đ</a:t>
            </a:r>
            <a:r>
              <a:rPr lang="vi-VN" sz="2400" dirty="0">
                <a:solidFill>
                  <a:schemeClr val="tx1"/>
                </a:solidFill>
                <a:latin typeface="Times New Roman" pitchFamily="18" charset="0"/>
                <a:cs typeface="Times New Roman" pitchFamily="18" charset="0"/>
              </a:rPr>
              <a:t>ổi mới phương pháp dạy học trong GDTC cần được tiến hành trên cơ sở:</a:t>
            </a:r>
          </a:p>
        </p:txBody>
      </p:sp>
      <p:pic>
        <p:nvPicPr>
          <p:cNvPr id="20"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68178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44" grpId="0"/>
      <p:bldP spid="23" grpId="0"/>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gray">
          <a:xfrm>
            <a:off x="4373703" y="1248229"/>
            <a:ext cx="75715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vi-VN" sz="2400" dirty="0">
                <a:latin typeface="Times New Roman" pitchFamily="18" charset="0"/>
                <a:cs typeface="Times New Roman" pitchFamily="18" charset="0"/>
              </a:rPr>
              <a:t>+ Tạo cơ hội để HS nhận biết, khám phá năng lực vận động, trình độ thể lực của bản thân</a:t>
            </a:r>
            <a:endParaRPr lang="vi-VN" sz="2400" b="1" dirty="0">
              <a:solidFill>
                <a:srgbClr val="00B050"/>
              </a:solidFill>
              <a:latin typeface="Times New Roman" pitchFamily="18" charset="0"/>
              <a:cs typeface="Times New Roman" pitchFamily="18" charset="0"/>
            </a:endParaRPr>
          </a:p>
        </p:txBody>
      </p:sp>
      <p:sp>
        <p:nvSpPr>
          <p:cNvPr id="32" name="Text Box 18"/>
          <p:cNvSpPr txBox="1">
            <a:spLocks noChangeArrowheads="1"/>
          </p:cNvSpPr>
          <p:nvPr/>
        </p:nvSpPr>
        <p:spPr bwMode="gray">
          <a:xfrm>
            <a:off x="4005943" y="2322284"/>
            <a:ext cx="74022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dirty="0">
                <a:latin typeface="Times New Roman" pitchFamily="18" charset="0"/>
                <a:cs typeface="Times New Roman" pitchFamily="18" charset="0"/>
              </a:rPr>
              <a:t>+ Cụ thể hoá nhiệm vụ, yêu cầu cần đạt trong suốt quá trình GDTC cho mỗi HS.</a:t>
            </a:r>
          </a:p>
        </p:txBody>
      </p:sp>
      <p:sp>
        <p:nvSpPr>
          <p:cNvPr id="33" name="Text Box 20"/>
          <p:cNvSpPr txBox="1">
            <a:spLocks noChangeArrowheads="1"/>
          </p:cNvSpPr>
          <p:nvPr/>
        </p:nvSpPr>
        <p:spPr bwMode="gray">
          <a:xfrm>
            <a:off x="3875315" y="3338286"/>
            <a:ext cx="77941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dirty="0">
                <a:latin typeface="Times New Roman" pitchFamily="18" charset="0"/>
                <a:cs typeface="Times New Roman" pitchFamily="18" charset="0"/>
              </a:rPr>
              <a:t>+ Tạo điều kiện để HS có thể vận dụng, phát huy kiến thức, kinh nghiệm vận động đã tích luỹ khi giải quyết nhiệm vụ mới. </a:t>
            </a:r>
          </a:p>
        </p:txBody>
      </p:sp>
      <p:sp>
        <p:nvSpPr>
          <p:cNvPr id="44" name="Text Box 15"/>
          <p:cNvSpPr txBox="1">
            <a:spLocks noChangeArrowheads="1"/>
          </p:cNvSpPr>
          <p:nvPr/>
        </p:nvSpPr>
        <p:spPr bwMode="black">
          <a:xfrm>
            <a:off x="447093" y="4166761"/>
            <a:ext cx="283845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FFFFFF"/>
                </a:solidFill>
              </a:rPr>
              <a:t>2</a:t>
            </a:r>
          </a:p>
        </p:txBody>
      </p:sp>
      <p:grpSp>
        <p:nvGrpSpPr>
          <p:cNvPr id="2" name="Group 7"/>
          <p:cNvGrpSpPr>
            <a:grpSpLocks/>
          </p:cNvGrpSpPr>
          <p:nvPr/>
        </p:nvGrpSpPr>
        <p:grpSpPr bwMode="auto">
          <a:xfrm>
            <a:off x="3483430" y="1388233"/>
            <a:ext cx="7894600" cy="582613"/>
            <a:chOff x="1248" y="2030"/>
            <a:chExt cx="3604" cy="367"/>
          </a:xfrm>
        </p:grpSpPr>
        <p:sp>
          <p:nvSpPr>
            <p:cNvPr id="27" name="Line 8"/>
            <p:cNvSpPr>
              <a:spLocks noChangeShapeType="1"/>
            </p:cNvSpPr>
            <p:nvPr/>
          </p:nvSpPr>
          <p:spPr bwMode="gray">
            <a:xfrm>
              <a:off x="1440" y="2380"/>
              <a:ext cx="3412" cy="17"/>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Rectangle 9"/>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endParaRPr lang="en-US"/>
            </a:p>
          </p:txBody>
        </p:sp>
        <p:sp>
          <p:nvSpPr>
            <p:cNvPr id="51" name="Text Box 11"/>
            <p:cNvSpPr txBox="1">
              <a:spLocks noChangeArrowheads="1"/>
            </p:cNvSpPr>
            <p:nvPr/>
          </p:nvSpPr>
          <p:spPr bwMode="gray">
            <a:xfrm>
              <a:off x="1296" y="2044"/>
              <a:ext cx="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grpSp>
        <p:nvGrpSpPr>
          <p:cNvPr id="3" name="Group 17"/>
          <p:cNvGrpSpPr>
            <a:grpSpLocks/>
          </p:cNvGrpSpPr>
          <p:nvPr/>
        </p:nvGrpSpPr>
        <p:grpSpPr bwMode="auto">
          <a:xfrm>
            <a:off x="3240035" y="2616409"/>
            <a:ext cx="7776633" cy="582613"/>
            <a:chOff x="1248" y="3230"/>
            <a:chExt cx="3674" cy="367"/>
          </a:xfrm>
        </p:grpSpPr>
        <p:sp>
          <p:nvSpPr>
            <p:cNvPr id="53" name="Line 18"/>
            <p:cNvSpPr>
              <a:spLocks noChangeShapeType="1"/>
            </p:cNvSpPr>
            <p:nvPr/>
          </p:nvSpPr>
          <p:spPr bwMode="gray">
            <a:xfrm>
              <a:off x="1441" y="3579"/>
              <a:ext cx="3481" cy="18"/>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Rectangle 19"/>
            <p:cNvSpPr>
              <a:spLocks noChangeArrowheads="1"/>
            </p:cNvSpPr>
            <p:nvPr/>
          </p:nvSpPr>
          <p:spPr bwMode="gray">
            <a:xfrm rot="3419336">
              <a:off x="1261" y="3217"/>
              <a:ext cx="302" cy="328"/>
            </a:xfrm>
            <a:prstGeom prst="rect">
              <a:avLst/>
            </a:prstGeom>
            <a:gradFill rotWithShape="1">
              <a:gsLst>
                <a:gs pos="0">
                  <a:srgbClr val="FF9933"/>
                </a:gs>
                <a:gs pos="100000">
                  <a:srgbClr val="764718"/>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wrap="none" anchor="ctr">
              <a:flatTx/>
            </a:bodyPr>
            <a:lstStyle/>
            <a:p>
              <a:endParaRPr lang="en-US"/>
            </a:p>
          </p:txBody>
        </p:sp>
        <p:sp>
          <p:nvSpPr>
            <p:cNvPr id="56" name="Text Box 21"/>
            <p:cNvSpPr txBox="1">
              <a:spLocks noChangeArrowheads="1"/>
            </p:cNvSpPr>
            <p:nvPr/>
          </p:nvSpPr>
          <p:spPr bwMode="gray">
            <a:xfrm>
              <a:off x="1296" y="3244"/>
              <a:ext cx="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grpSp>
        <p:nvGrpSpPr>
          <p:cNvPr id="4" name="Group 22"/>
          <p:cNvGrpSpPr>
            <a:grpSpLocks/>
          </p:cNvGrpSpPr>
          <p:nvPr/>
        </p:nvGrpSpPr>
        <p:grpSpPr bwMode="auto">
          <a:xfrm>
            <a:off x="2873374" y="3861955"/>
            <a:ext cx="7503584" cy="574675"/>
            <a:chOff x="1248" y="3230"/>
            <a:chExt cx="3545" cy="362"/>
          </a:xfrm>
        </p:grpSpPr>
        <p:sp>
          <p:nvSpPr>
            <p:cNvPr id="58" name="Line 23"/>
            <p:cNvSpPr>
              <a:spLocks noChangeShapeType="1"/>
            </p:cNvSpPr>
            <p:nvPr/>
          </p:nvSpPr>
          <p:spPr bwMode="gray">
            <a:xfrm>
              <a:off x="1440" y="3580"/>
              <a:ext cx="3353" cy="12"/>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Rectangle 24"/>
            <p:cNvSpPr>
              <a:spLocks noChangeArrowheads="1"/>
            </p:cNvSpPr>
            <p:nvPr/>
          </p:nvSpPr>
          <p:spPr bwMode="gray">
            <a:xfrm rot="3419336">
              <a:off x="1261" y="3217"/>
              <a:ext cx="302" cy="328"/>
            </a:xfrm>
            <a:prstGeom prst="rect">
              <a:avLst/>
            </a:prstGeom>
            <a:gradFill rotWithShape="1">
              <a:gsLst>
                <a:gs pos="0">
                  <a:srgbClr val="990099"/>
                </a:gs>
                <a:gs pos="100000">
                  <a:srgbClr val="4700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en-US"/>
            </a:p>
          </p:txBody>
        </p:sp>
        <p:sp>
          <p:nvSpPr>
            <p:cNvPr id="61" name="Text Box 26"/>
            <p:cNvSpPr txBox="1">
              <a:spLocks noChangeArrowheads="1"/>
            </p:cNvSpPr>
            <p:nvPr/>
          </p:nvSpPr>
          <p:spPr bwMode="gray">
            <a:xfrm>
              <a:off x="1296" y="3244"/>
              <a:ext cx="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sp>
        <p:nvSpPr>
          <p:cNvPr id="24" name="Oval 23"/>
          <p:cNvSpPr/>
          <p:nvPr/>
        </p:nvSpPr>
        <p:spPr>
          <a:xfrm>
            <a:off x="188688" y="1016000"/>
            <a:ext cx="2264229" cy="539931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Thứ</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Hai</a:t>
            </a:r>
            <a:r>
              <a:rPr lang="en-US" sz="2800" b="1" dirty="0">
                <a:solidFill>
                  <a:schemeClr val="tx1"/>
                </a:solidFill>
                <a:latin typeface="Times New Roman" pitchFamily="18" charset="0"/>
                <a:cs typeface="Times New Roman" pitchFamily="18" charset="0"/>
              </a:rPr>
              <a:t>: </a:t>
            </a:r>
            <a:r>
              <a:rPr lang="vi-VN" sz="2800" dirty="0">
                <a:solidFill>
                  <a:schemeClr val="tx1"/>
                </a:solidFill>
                <a:latin typeface="+mj-lt"/>
              </a:rPr>
              <a:t>Hình thành và phát triển nhu cầu học tập cho HS thông qua</a:t>
            </a:r>
            <a:r>
              <a:rPr lang="en-US" sz="2800" dirty="0">
                <a:solidFill>
                  <a:srgbClr val="00B050"/>
                </a:solidFill>
              </a:rPr>
              <a:t>:</a:t>
            </a:r>
            <a:endParaRPr lang="vi-VN" sz="2800" dirty="0">
              <a:solidFill>
                <a:schemeClr val="tx1"/>
              </a:solidFill>
              <a:latin typeface="Times New Roman" pitchFamily="18" charset="0"/>
              <a:cs typeface="Times New Roman" pitchFamily="18" charset="0"/>
            </a:endParaRPr>
          </a:p>
        </p:txBody>
      </p:sp>
      <p:grpSp>
        <p:nvGrpSpPr>
          <p:cNvPr id="20" name="Group 22"/>
          <p:cNvGrpSpPr>
            <a:grpSpLocks/>
          </p:cNvGrpSpPr>
          <p:nvPr/>
        </p:nvGrpSpPr>
        <p:grpSpPr bwMode="auto">
          <a:xfrm>
            <a:off x="2720983" y="5109029"/>
            <a:ext cx="7503584" cy="757239"/>
            <a:chOff x="1248" y="3230"/>
            <a:chExt cx="3545" cy="362"/>
          </a:xfrm>
        </p:grpSpPr>
        <p:sp>
          <p:nvSpPr>
            <p:cNvPr id="21" name="Line 23"/>
            <p:cNvSpPr>
              <a:spLocks noChangeShapeType="1"/>
            </p:cNvSpPr>
            <p:nvPr/>
          </p:nvSpPr>
          <p:spPr bwMode="gray">
            <a:xfrm>
              <a:off x="1440" y="3580"/>
              <a:ext cx="3353" cy="12"/>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Rectangle 24"/>
            <p:cNvSpPr>
              <a:spLocks noChangeArrowheads="1"/>
            </p:cNvSpPr>
            <p:nvPr/>
          </p:nvSpPr>
          <p:spPr bwMode="gray">
            <a:xfrm rot="3419336">
              <a:off x="1261" y="3217"/>
              <a:ext cx="302" cy="328"/>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en-US"/>
            </a:p>
          </p:txBody>
        </p:sp>
        <p:sp>
          <p:nvSpPr>
            <p:cNvPr id="25" name="Text Box 26"/>
            <p:cNvSpPr txBox="1">
              <a:spLocks noChangeArrowheads="1"/>
            </p:cNvSpPr>
            <p:nvPr/>
          </p:nvSpPr>
          <p:spPr bwMode="gray">
            <a:xfrm>
              <a:off x="1296" y="3244"/>
              <a:ext cx="8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sp>
        <p:nvSpPr>
          <p:cNvPr id="26" name="Text Box 20"/>
          <p:cNvSpPr txBox="1">
            <a:spLocks noChangeArrowheads="1"/>
          </p:cNvSpPr>
          <p:nvPr/>
        </p:nvSpPr>
        <p:spPr bwMode="gray">
          <a:xfrm>
            <a:off x="3581327" y="4711952"/>
            <a:ext cx="77615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dirty="0">
                <a:latin typeface="+mj-lt"/>
              </a:rPr>
              <a:t>+ Gắn nội dung học tập với tình huống, bối cảnh có ý nghĩa của thực tiễn sinh hoạt hằng ngày để HS nhận thấy giá trị của nhiệm vụ học tập. </a:t>
            </a:r>
          </a:p>
        </p:txBody>
      </p:sp>
      <p:pic>
        <p:nvPicPr>
          <p:cNvPr id="28"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68178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44" grpId="0"/>
      <p:bldP spid="24"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gray">
          <a:xfrm>
            <a:off x="3773714" y="1175650"/>
            <a:ext cx="80802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000" dirty="0">
                <a:latin typeface="+mj-lt"/>
              </a:rPr>
              <a:t> Tạo </a:t>
            </a:r>
            <a:r>
              <a:rPr lang="vi-VN" sz="2000" b="1" i="1" dirty="0">
                <a:latin typeface="+mj-lt"/>
              </a:rPr>
              <a:t>“khái niệm ban đầu” </a:t>
            </a:r>
            <a:r>
              <a:rPr lang="vi-VN" sz="2000" dirty="0">
                <a:latin typeface="+mj-lt"/>
              </a:rPr>
              <a:t>với hình ảnh gây ấn tượng và thu hút là điều kiện quan trọng tích cực hoá quá trình nhận thức, hình thành nhu cầu </a:t>
            </a:r>
            <a:r>
              <a:rPr lang="en-US" sz="2000" b="1" dirty="0" err="1">
                <a:latin typeface="+mj-lt"/>
              </a:rPr>
              <a:t>luyện</a:t>
            </a:r>
            <a:r>
              <a:rPr lang="en-US" sz="2000" b="1" dirty="0">
                <a:latin typeface="+mj-lt"/>
              </a:rPr>
              <a:t> </a:t>
            </a:r>
            <a:r>
              <a:rPr lang="en-US" sz="2000" b="1" dirty="0" err="1">
                <a:latin typeface="+mj-lt"/>
              </a:rPr>
              <a:t>tập</a:t>
            </a:r>
            <a:endParaRPr lang="vi-VN" sz="2000" b="1" dirty="0">
              <a:latin typeface="+mj-lt"/>
            </a:endParaRPr>
          </a:p>
        </p:txBody>
      </p:sp>
      <p:sp>
        <p:nvSpPr>
          <p:cNvPr id="32" name="Text Box 18"/>
          <p:cNvSpPr txBox="1">
            <a:spLocks noChangeArrowheads="1"/>
          </p:cNvSpPr>
          <p:nvPr/>
        </p:nvSpPr>
        <p:spPr bwMode="gray">
          <a:xfrm>
            <a:off x="3149600" y="2177137"/>
            <a:ext cx="84182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000" dirty="0">
                <a:latin typeface="Times New Roman" pitchFamily="18" charset="0"/>
                <a:cs typeface="Times New Roman" pitchFamily="18" charset="0"/>
              </a:rPr>
              <a:t>Nội dung luyện tập cần được </a:t>
            </a:r>
            <a:r>
              <a:rPr lang="vi-VN" sz="2000" b="1" i="1" dirty="0">
                <a:latin typeface="Times New Roman" pitchFamily="18" charset="0"/>
                <a:cs typeface="Times New Roman" pitchFamily="18" charset="0"/>
              </a:rPr>
              <a:t>“nhắc lại” </a:t>
            </a:r>
            <a:r>
              <a:rPr lang="vi-VN" sz="2000" dirty="0">
                <a:latin typeface="Times New Roman" pitchFamily="18" charset="0"/>
                <a:cs typeface="Times New Roman" pitchFamily="18" charset="0"/>
              </a:rPr>
              <a:t>với các thứ bậc khác nhau để HS ghi nhớ và hình thành kĩ năng.</a:t>
            </a:r>
          </a:p>
        </p:txBody>
      </p:sp>
      <p:sp>
        <p:nvSpPr>
          <p:cNvPr id="33" name="Text Box 20"/>
          <p:cNvSpPr txBox="1">
            <a:spLocks noChangeArrowheads="1"/>
          </p:cNvSpPr>
          <p:nvPr/>
        </p:nvSpPr>
        <p:spPr bwMode="gray">
          <a:xfrm>
            <a:off x="2775775" y="3035569"/>
            <a:ext cx="77615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000" dirty="0">
                <a:latin typeface="+mj-lt"/>
              </a:rPr>
              <a:t>Phối hợp sử dụng các trò chơi có lượng vận động tương đối cao để tạo ra lượng vận động thích hợp cho các tiết học có lượng vận động thấp. </a:t>
            </a:r>
          </a:p>
        </p:txBody>
      </p:sp>
      <p:sp>
        <p:nvSpPr>
          <p:cNvPr id="44" name="Text Box 15"/>
          <p:cNvSpPr txBox="1">
            <a:spLocks noChangeArrowheads="1"/>
          </p:cNvSpPr>
          <p:nvPr/>
        </p:nvSpPr>
        <p:spPr bwMode="black">
          <a:xfrm>
            <a:off x="447093" y="4166761"/>
            <a:ext cx="283845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FFFFFF"/>
                </a:solidFill>
              </a:rPr>
              <a:t>2</a:t>
            </a:r>
          </a:p>
        </p:txBody>
      </p:sp>
      <p:grpSp>
        <p:nvGrpSpPr>
          <p:cNvPr id="2" name="Group 7"/>
          <p:cNvGrpSpPr>
            <a:grpSpLocks/>
          </p:cNvGrpSpPr>
          <p:nvPr/>
        </p:nvGrpSpPr>
        <p:grpSpPr bwMode="auto">
          <a:xfrm>
            <a:off x="2757716" y="1402743"/>
            <a:ext cx="7894600" cy="582613"/>
            <a:chOff x="1248" y="2030"/>
            <a:chExt cx="3604" cy="367"/>
          </a:xfrm>
        </p:grpSpPr>
        <p:sp>
          <p:nvSpPr>
            <p:cNvPr id="27" name="Line 8"/>
            <p:cNvSpPr>
              <a:spLocks noChangeShapeType="1"/>
            </p:cNvSpPr>
            <p:nvPr/>
          </p:nvSpPr>
          <p:spPr bwMode="gray">
            <a:xfrm>
              <a:off x="1440" y="2380"/>
              <a:ext cx="3412" cy="17"/>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Rectangle 9"/>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endParaRPr lang="en-US"/>
            </a:p>
          </p:txBody>
        </p:sp>
        <p:sp>
          <p:nvSpPr>
            <p:cNvPr id="51" name="Text Box 11"/>
            <p:cNvSpPr txBox="1">
              <a:spLocks noChangeArrowheads="1"/>
            </p:cNvSpPr>
            <p:nvPr/>
          </p:nvSpPr>
          <p:spPr bwMode="gray">
            <a:xfrm>
              <a:off x="1296" y="2044"/>
              <a:ext cx="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grpSp>
        <p:nvGrpSpPr>
          <p:cNvPr id="3" name="Group 17"/>
          <p:cNvGrpSpPr>
            <a:grpSpLocks/>
          </p:cNvGrpSpPr>
          <p:nvPr/>
        </p:nvGrpSpPr>
        <p:grpSpPr bwMode="auto">
          <a:xfrm>
            <a:off x="2180492" y="2311603"/>
            <a:ext cx="7776633" cy="582613"/>
            <a:chOff x="1248" y="3230"/>
            <a:chExt cx="3674" cy="367"/>
          </a:xfrm>
        </p:grpSpPr>
        <p:sp>
          <p:nvSpPr>
            <p:cNvPr id="53" name="Line 18"/>
            <p:cNvSpPr>
              <a:spLocks noChangeShapeType="1"/>
            </p:cNvSpPr>
            <p:nvPr/>
          </p:nvSpPr>
          <p:spPr bwMode="gray">
            <a:xfrm>
              <a:off x="1441" y="3579"/>
              <a:ext cx="3481" cy="18"/>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Rectangle 19"/>
            <p:cNvSpPr>
              <a:spLocks noChangeArrowheads="1"/>
            </p:cNvSpPr>
            <p:nvPr/>
          </p:nvSpPr>
          <p:spPr bwMode="gray">
            <a:xfrm rot="3419336">
              <a:off x="1261" y="3217"/>
              <a:ext cx="302" cy="328"/>
            </a:xfrm>
            <a:prstGeom prst="rect">
              <a:avLst/>
            </a:prstGeom>
            <a:gradFill rotWithShape="1">
              <a:gsLst>
                <a:gs pos="0">
                  <a:srgbClr val="FF9933"/>
                </a:gs>
                <a:gs pos="100000">
                  <a:srgbClr val="764718"/>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wrap="none" anchor="ctr">
              <a:flatTx/>
            </a:bodyPr>
            <a:lstStyle/>
            <a:p>
              <a:endParaRPr lang="en-US"/>
            </a:p>
          </p:txBody>
        </p:sp>
        <p:sp>
          <p:nvSpPr>
            <p:cNvPr id="56" name="Text Box 21"/>
            <p:cNvSpPr txBox="1">
              <a:spLocks noChangeArrowheads="1"/>
            </p:cNvSpPr>
            <p:nvPr/>
          </p:nvSpPr>
          <p:spPr bwMode="gray">
            <a:xfrm>
              <a:off x="1296" y="3244"/>
              <a:ext cx="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grpSp>
        <p:nvGrpSpPr>
          <p:cNvPr id="4" name="Group 22"/>
          <p:cNvGrpSpPr>
            <a:grpSpLocks/>
          </p:cNvGrpSpPr>
          <p:nvPr/>
        </p:nvGrpSpPr>
        <p:grpSpPr bwMode="auto">
          <a:xfrm>
            <a:off x="1886403" y="3194297"/>
            <a:ext cx="7503584" cy="574675"/>
            <a:chOff x="1248" y="3230"/>
            <a:chExt cx="3545" cy="362"/>
          </a:xfrm>
        </p:grpSpPr>
        <p:sp>
          <p:nvSpPr>
            <p:cNvPr id="58" name="Line 23"/>
            <p:cNvSpPr>
              <a:spLocks noChangeShapeType="1"/>
            </p:cNvSpPr>
            <p:nvPr/>
          </p:nvSpPr>
          <p:spPr bwMode="gray">
            <a:xfrm>
              <a:off x="1440" y="3580"/>
              <a:ext cx="3353" cy="12"/>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Rectangle 24"/>
            <p:cNvSpPr>
              <a:spLocks noChangeArrowheads="1"/>
            </p:cNvSpPr>
            <p:nvPr/>
          </p:nvSpPr>
          <p:spPr bwMode="gray">
            <a:xfrm rot="3419336">
              <a:off x="1261" y="3217"/>
              <a:ext cx="302" cy="328"/>
            </a:xfrm>
            <a:prstGeom prst="rect">
              <a:avLst/>
            </a:prstGeom>
            <a:gradFill rotWithShape="1">
              <a:gsLst>
                <a:gs pos="0">
                  <a:srgbClr val="990099"/>
                </a:gs>
                <a:gs pos="100000">
                  <a:srgbClr val="4700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en-US"/>
            </a:p>
          </p:txBody>
        </p:sp>
        <p:sp>
          <p:nvSpPr>
            <p:cNvPr id="61" name="Text Box 26"/>
            <p:cNvSpPr txBox="1">
              <a:spLocks noChangeArrowheads="1"/>
            </p:cNvSpPr>
            <p:nvPr/>
          </p:nvSpPr>
          <p:spPr bwMode="gray">
            <a:xfrm>
              <a:off x="1296" y="3244"/>
              <a:ext cx="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sp>
        <p:nvSpPr>
          <p:cNvPr id="24" name="Oval 23"/>
          <p:cNvSpPr/>
          <p:nvPr/>
        </p:nvSpPr>
        <p:spPr>
          <a:xfrm>
            <a:off x="4223655" y="304800"/>
            <a:ext cx="6037943" cy="69668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Thứ</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Ba</a:t>
            </a:r>
            <a:r>
              <a:rPr lang="en-US" sz="2800" b="1" dirty="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p:txBody>
      </p:sp>
      <p:grpSp>
        <p:nvGrpSpPr>
          <p:cNvPr id="5" name="Group 22"/>
          <p:cNvGrpSpPr>
            <a:grpSpLocks/>
          </p:cNvGrpSpPr>
          <p:nvPr/>
        </p:nvGrpSpPr>
        <p:grpSpPr bwMode="auto">
          <a:xfrm>
            <a:off x="1327612" y="4014335"/>
            <a:ext cx="7503584" cy="574675"/>
            <a:chOff x="1248" y="3230"/>
            <a:chExt cx="3545" cy="362"/>
          </a:xfrm>
        </p:grpSpPr>
        <p:sp>
          <p:nvSpPr>
            <p:cNvPr id="21" name="Line 23"/>
            <p:cNvSpPr>
              <a:spLocks noChangeShapeType="1"/>
            </p:cNvSpPr>
            <p:nvPr/>
          </p:nvSpPr>
          <p:spPr bwMode="gray">
            <a:xfrm>
              <a:off x="1440" y="3580"/>
              <a:ext cx="3353" cy="12"/>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Rectangle 24"/>
            <p:cNvSpPr>
              <a:spLocks noChangeArrowheads="1"/>
            </p:cNvSpPr>
            <p:nvPr/>
          </p:nvSpPr>
          <p:spPr bwMode="gray">
            <a:xfrm rot="3419336">
              <a:off x="1261" y="3217"/>
              <a:ext cx="302" cy="328"/>
            </a:xfrm>
            <a:prstGeom prst="rect">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en-US"/>
            </a:p>
          </p:txBody>
        </p:sp>
        <p:sp>
          <p:nvSpPr>
            <p:cNvPr id="25" name="Text Box 26"/>
            <p:cNvSpPr txBox="1">
              <a:spLocks noChangeArrowheads="1"/>
            </p:cNvSpPr>
            <p:nvPr/>
          </p:nvSpPr>
          <p:spPr bwMode="gray">
            <a:xfrm>
              <a:off x="1296" y="3244"/>
              <a:ext cx="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dirty="0">
                <a:solidFill>
                  <a:srgbClr val="FFFFFF"/>
                </a:solidFill>
              </a:endParaRPr>
            </a:p>
          </p:txBody>
        </p:sp>
      </p:grpSp>
      <p:sp>
        <p:nvSpPr>
          <p:cNvPr id="26" name="Text Box 20"/>
          <p:cNvSpPr txBox="1">
            <a:spLocks noChangeArrowheads="1"/>
          </p:cNvSpPr>
          <p:nvPr/>
        </p:nvSpPr>
        <p:spPr bwMode="gray">
          <a:xfrm>
            <a:off x="2216984" y="4029780"/>
            <a:ext cx="7761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dirty="0">
                <a:latin typeface="Times New Roman" pitchFamily="18" charset="0"/>
                <a:cs typeface="Times New Roman" pitchFamily="18" charset="0"/>
              </a:rPr>
              <a:t> </a:t>
            </a:r>
            <a:r>
              <a:rPr lang="vi-VN" sz="2000" dirty="0">
                <a:latin typeface="Times New Roman" pitchFamily="18" charset="0"/>
                <a:cs typeface="Times New Roman" pitchFamily="18" charset="0"/>
              </a:rPr>
              <a:t>Mọi HS đều được quan tâm và đối xử công bằng.</a:t>
            </a:r>
          </a:p>
        </p:txBody>
      </p:sp>
      <p:sp>
        <p:nvSpPr>
          <p:cNvPr id="28" name="Rounded Rectangle 2"/>
          <p:cNvSpPr/>
          <p:nvPr/>
        </p:nvSpPr>
        <p:spPr>
          <a:xfrm>
            <a:off x="1393357" y="4755099"/>
            <a:ext cx="4804244" cy="15731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Times New Roman" pitchFamily="18" charset="0"/>
                <a:cs typeface="Times New Roman" pitchFamily="18" charset="0"/>
              </a:rPr>
              <a:t>+ Tạo điều kiện để những HS có khả năng tiếp thu nhanh được luyện tập với yêu cầu cao hơn, HS tiếp thu chậm được luyện tập với hệ thống bài tập và phương pháp phù hợp.</a:t>
            </a:r>
          </a:p>
        </p:txBody>
      </p:sp>
      <p:sp>
        <p:nvSpPr>
          <p:cNvPr id="29" name="Rounded Rectangle 2"/>
          <p:cNvSpPr/>
          <p:nvPr/>
        </p:nvSpPr>
        <p:spPr>
          <a:xfrm>
            <a:off x="6995886" y="4760686"/>
            <a:ext cx="4325257" cy="156754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Times New Roman" pitchFamily="18" charset="0"/>
                <a:cs typeface="Times New Roman" pitchFamily="18" charset="0"/>
              </a:rPr>
              <a:t>+ Hoán đổi HS giữa các nhóm, đảm bảo cho HS vừa có thể hỗ trợ lẫn nhau, vừa được quan tâm có tính chuyên biệt.</a:t>
            </a:r>
          </a:p>
        </p:txBody>
      </p:sp>
      <p:pic>
        <p:nvPicPr>
          <p:cNvPr id="30"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68178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44" grpId="0"/>
      <p:bldP spid="24" grpId="0" animBg="1"/>
      <p:bldP spid="26" grpId="0"/>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53462BF-849F-467C-B12A-58FC7A8EBEB8}"/>
              </a:ext>
            </a:extLst>
          </p:cNvPr>
          <p:cNvSpPr txBox="1">
            <a:spLocks/>
          </p:cNvSpPr>
          <p:nvPr/>
        </p:nvSpPr>
        <p:spPr>
          <a:xfrm>
            <a:off x="11322775" y="6119619"/>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27</a:t>
            </a:fld>
            <a:endParaRPr lang="en-US">
              <a:solidFill>
                <a:prstClr val="white"/>
              </a:solidFill>
            </a:endParaRPr>
          </a:p>
        </p:txBody>
      </p:sp>
      <p:grpSp>
        <p:nvGrpSpPr>
          <p:cNvPr id="2" name="Group 2"/>
          <p:cNvGrpSpPr/>
          <p:nvPr/>
        </p:nvGrpSpPr>
        <p:grpSpPr>
          <a:xfrm>
            <a:off x="145140" y="1528557"/>
            <a:ext cx="11638140" cy="4498375"/>
            <a:chOff x="3762468" y="1593682"/>
            <a:chExt cx="7360433" cy="3960619"/>
          </a:xfrm>
        </p:grpSpPr>
        <p:sp>
          <p:nvSpPr>
            <p:cNvPr id="10" name="Freeform: Shape 9"/>
            <p:cNvSpPr/>
            <p:nvPr/>
          </p:nvSpPr>
          <p:spPr>
            <a:xfrm>
              <a:off x="3836637" y="1593682"/>
              <a:ext cx="1981291" cy="1431268"/>
            </a:xfrm>
            <a:custGeom>
              <a:avLst/>
              <a:gdLst>
                <a:gd name="connsiteX0" fmla="*/ 0 w 7175984"/>
                <a:gd name="connsiteY0" fmla="*/ 162109 h 972636"/>
                <a:gd name="connsiteX1" fmla="*/ 162109 w 7175984"/>
                <a:gd name="connsiteY1" fmla="*/ 0 h 972636"/>
                <a:gd name="connsiteX2" fmla="*/ 7013875 w 7175984"/>
                <a:gd name="connsiteY2" fmla="*/ 0 h 972636"/>
                <a:gd name="connsiteX3" fmla="*/ 7175984 w 7175984"/>
                <a:gd name="connsiteY3" fmla="*/ 162109 h 972636"/>
                <a:gd name="connsiteX4" fmla="*/ 7175984 w 7175984"/>
                <a:gd name="connsiteY4" fmla="*/ 810527 h 972636"/>
                <a:gd name="connsiteX5" fmla="*/ 7013875 w 7175984"/>
                <a:gd name="connsiteY5" fmla="*/ 972636 h 972636"/>
                <a:gd name="connsiteX6" fmla="*/ 162109 w 7175984"/>
                <a:gd name="connsiteY6" fmla="*/ 972636 h 972636"/>
                <a:gd name="connsiteX7" fmla="*/ 0 w 7175984"/>
                <a:gd name="connsiteY7" fmla="*/ 810527 h 972636"/>
                <a:gd name="connsiteX8" fmla="*/ 0 w 7175984"/>
                <a:gd name="connsiteY8" fmla="*/ 162109 h 97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984" h="972636">
                  <a:moveTo>
                    <a:pt x="0" y="162109"/>
                  </a:moveTo>
                  <a:cubicBezTo>
                    <a:pt x="0" y="72579"/>
                    <a:pt x="72579" y="0"/>
                    <a:pt x="162109" y="0"/>
                  </a:cubicBezTo>
                  <a:lnTo>
                    <a:pt x="7013875" y="0"/>
                  </a:lnTo>
                  <a:cubicBezTo>
                    <a:pt x="7103405" y="0"/>
                    <a:pt x="7175984" y="72579"/>
                    <a:pt x="7175984" y="162109"/>
                  </a:cubicBezTo>
                  <a:lnTo>
                    <a:pt x="7175984" y="810527"/>
                  </a:lnTo>
                  <a:cubicBezTo>
                    <a:pt x="7175984" y="900057"/>
                    <a:pt x="7103405" y="972636"/>
                    <a:pt x="7013875" y="972636"/>
                  </a:cubicBezTo>
                  <a:lnTo>
                    <a:pt x="162109" y="972636"/>
                  </a:lnTo>
                  <a:cubicBezTo>
                    <a:pt x="72579" y="972636"/>
                    <a:pt x="0" y="900057"/>
                    <a:pt x="0" y="810527"/>
                  </a:cubicBezTo>
                  <a:lnTo>
                    <a:pt x="0" y="162109"/>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200" tIns="93200" rIns="93200" bIns="93200" numCol="1" spcCol="1270" anchor="ctr" anchorCtr="0">
              <a:noAutofit/>
            </a:bodyPr>
            <a:lstStyle/>
            <a:p>
              <a:pPr algn="just"/>
              <a:r>
                <a:rPr lang="vi-VN" sz="2400" dirty="0">
                  <a:latin typeface="Times New Roman" pitchFamily="18" charset="0"/>
                  <a:cs typeface="Times New Roman" pitchFamily="18" charset="0"/>
                </a:rPr>
                <a:t>- GV là người thiết kế, tổ chức, cố vấn, trọng tài, hướng dẫn hoạt động luyện tập của HS.</a:t>
              </a:r>
            </a:p>
          </p:txBody>
        </p:sp>
        <p:sp>
          <p:nvSpPr>
            <p:cNvPr id="11" name="Freeform: Shape 10"/>
            <p:cNvSpPr/>
            <p:nvPr/>
          </p:nvSpPr>
          <p:spPr>
            <a:xfrm>
              <a:off x="3762468" y="4107167"/>
              <a:ext cx="1990470" cy="1214023"/>
            </a:xfrm>
            <a:custGeom>
              <a:avLst/>
              <a:gdLst>
                <a:gd name="connsiteX0" fmla="*/ 0 w 7110143"/>
                <a:gd name="connsiteY0" fmla="*/ 100945 h 605660"/>
                <a:gd name="connsiteX1" fmla="*/ 100945 w 7110143"/>
                <a:gd name="connsiteY1" fmla="*/ 0 h 605660"/>
                <a:gd name="connsiteX2" fmla="*/ 7009198 w 7110143"/>
                <a:gd name="connsiteY2" fmla="*/ 0 h 605660"/>
                <a:gd name="connsiteX3" fmla="*/ 7110143 w 7110143"/>
                <a:gd name="connsiteY3" fmla="*/ 100945 h 605660"/>
                <a:gd name="connsiteX4" fmla="*/ 7110143 w 7110143"/>
                <a:gd name="connsiteY4" fmla="*/ 504715 h 605660"/>
                <a:gd name="connsiteX5" fmla="*/ 7009198 w 7110143"/>
                <a:gd name="connsiteY5" fmla="*/ 605660 h 605660"/>
                <a:gd name="connsiteX6" fmla="*/ 100945 w 7110143"/>
                <a:gd name="connsiteY6" fmla="*/ 605660 h 605660"/>
                <a:gd name="connsiteX7" fmla="*/ 0 w 7110143"/>
                <a:gd name="connsiteY7" fmla="*/ 504715 h 605660"/>
                <a:gd name="connsiteX8" fmla="*/ 0 w 7110143"/>
                <a:gd name="connsiteY8" fmla="*/ 100945 h 60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0143" h="605660">
                  <a:moveTo>
                    <a:pt x="0" y="100945"/>
                  </a:moveTo>
                  <a:cubicBezTo>
                    <a:pt x="0" y="45195"/>
                    <a:pt x="45195" y="0"/>
                    <a:pt x="100945" y="0"/>
                  </a:cubicBezTo>
                  <a:lnTo>
                    <a:pt x="7009198" y="0"/>
                  </a:lnTo>
                  <a:cubicBezTo>
                    <a:pt x="7064948" y="0"/>
                    <a:pt x="7110143" y="45195"/>
                    <a:pt x="7110143" y="100945"/>
                  </a:cubicBezTo>
                  <a:lnTo>
                    <a:pt x="7110143" y="504715"/>
                  </a:lnTo>
                  <a:cubicBezTo>
                    <a:pt x="7110143" y="560465"/>
                    <a:pt x="7064948" y="605660"/>
                    <a:pt x="7009198" y="605660"/>
                  </a:cubicBezTo>
                  <a:lnTo>
                    <a:pt x="100945" y="605660"/>
                  </a:lnTo>
                  <a:cubicBezTo>
                    <a:pt x="45195" y="605660"/>
                    <a:pt x="0" y="560465"/>
                    <a:pt x="0" y="504715"/>
                  </a:cubicBezTo>
                  <a:lnTo>
                    <a:pt x="0" y="100945"/>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286" tIns="75286" rIns="75286" bIns="75286" numCol="1" spcCol="1270" anchor="ctr" anchorCtr="0">
              <a:noAutofit/>
            </a:bodyPr>
            <a:lstStyle/>
            <a:p>
              <a:pPr algn="just"/>
              <a:r>
                <a:rPr lang="vi-VN" sz="2400" dirty="0">
                  <a:latin typeface="+mj-lt"/>
                </a:rPr>
                <a:t>- Lấy HS làm trung tâm, thực hiện chuyển quá trình giáo dục thành tự giáo dục.</a:t>
              </a:r>
            </a:p>
          </p:txBody>
        </p:sp>
        <p:sp>
          <p:nvSpPr>
            <p:cNvPr id="13" name="Freeform: Shape 12"/>
            <p:cNvSpPr/>
            <p:nvPr/>
          </p:nvSpPr>
          <p:spPr>
            <a:xfrm>
              <a:off x="8205309" y="3864364"/>
              <a:ext cx="2917592" cy="1689937"/>
            </a:xfrm>
            <a:custGeom>
              <a:avLst/>
              <a:gdLst>
                <a:gd name="connsiteX0" fmla="*/ 0 w 7110172"/>
                <a:gd name="connsiteY0" fmla="*/ 130830 h 784965"/>
                <a:gd name="connsiteX1" fmla="*/ 130830 w 7110172"/>
                <a:gd name="connsiteY1" fmla="*/ 0 h 784965"/>
                <a:gd name="connsiteX2" fmla="*/ 6979342 w 7110172"/>
                <a:gd name="connsiteY2" fmla="*/ 0 h 784965"/>
                <a:gd name="connsiteX3" fmla="*/ 7110172 w 7110172"/>
                <a:gd name="connsiteY3" fmla="*/ 130830 h 784965"/>
                <a:gd name="connsiteX4" fmla="*/ 7110172 w 7110172"/>
                <a:gd name="connsiteY4" fmla="*/ 654135 h 784965"/>
                <a:gd name="connsiteX5" fmla="*/ 6979342 w 7110172"/>
                <a:gd name="connsiteY5" fmla="*/ 784965 h 784965"/>
                <a:gd name="connsiteX6" fmla="*/ 130830 w 7110172"/>
                <a:gd name="connsiteY6" fmla="*/ 784965 h 784965"/>
                <a:gd name="connsiteX7" fmla="*/ 0 w 7110172"/>
                <a:gd name="connsiteY7" fmla="*/ 654135 h 784965"/>
                <a:gd name="connsiteX8" fmla="*/ 0 w 7110172"/>
                <a:gd name="connsiteY8" fmla="*/ 130830 h 7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0172" h="784965">
                  <a:moveTo>
                    <a:pt x="0" y="130830"/>
                  </a:moveTo>
                  <a:cubicBezTo>
                    <a:pt x="0" y="58575"/>
                    <a:pt x="58575" y="0"/>
                    <a:pt x="130830" y="0"/>
                  </a:cubicBezTo>
                  <a:lnTo>
                    <a:pt x="6979342" y="0"/>
                  </a:lnTo>
                  <a:cubicBezTo>
                    <a:pt x="7051597" y="0"/>
                    <a:pt x="7110172" y="58575"/>
                    <a:pt x="7110172" y="130830"/>
                  </a:cubicBezTo>
                  <a:lnTo>
                    <a:pt x="7110172" y="654135"/>
                  </a:lnTo>
                  <a:cubicBezTo>
                    <a:pt x="7110172" y="726390"/>
                    <a:pt x="7051597" y="784965"/>
                    <a:pt x="6979342" y="784965"/>
                  </a:cubicBezTo>
                  <a:lnTo>
                    <a:pt x="130830" y="784965"/>
                  </a:lnTo>
                  <a:cubicBezTo>
                    <a:pt x="58575" y="784965"/>
                    <a:pt x="0" y="726390"/>
                    <a:pt x="0" y="654135"/>
                  </a:cubicBezTo>
                  <a:lnTo>
                    <a:pt x="0" y="130830"/>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39" tIns="84039" rIns="84039" bIns="84039" numCol="1" spcCol="1270" anchor="ctr" anchorCtr="0">
              <a:noAutofit/>
            </a:bodyPr>
            <a:lstStyle/>
            <a:p>
              <a:pPr algn="just"/>
              <a:r>
                <a:rPr lang="vi-VN" sz="2400" dirty="0">
                  <a:latin typeface="Times New Roman" pitchFamily="18" charset="0"/>
                  <a:cs typeface="Times New Roman" pitchFamily="18" charset="0"/>
                </a:rPr>
                <a:t>- Đa dạng hoá các hình thức tổ chức dạy học, cân đối giữa hoạt động tập thể lớp, hoạt động nhóm nhỏ và cá nhân, giữa dạy học bắt buộc và dạy học tự chọn.</a:t>
              </a:r>
            </a:p>
          </p:txBody>
        </p:sp>
      </p:grpSp>
      <p:sp>
        <p:nvSpPr>
          <p:cNvPr id="14" name="Diamond 13"/>
          <p:cNvSpPr/>
          <p:nvPr/>
        </p:nvSpPr>
        <p:spPr>
          <a:xfrm>
            <a:off x="3024554" y="1494972"/>
            <a:ext cx="4058417" cy="4285057"/>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a:solidFill>
                  <a:schemeClr val="tx1"/>
                </a:solidFill>
                <a:latin typeface="Times New Roman" pitchFamily="18" charset="0"/>
                <a:cs typeface="Times New Roman" pitchFamily="18" charset="0"/>
              </a:rPr>
              <a:t>Yêu cầu về phương pháp hình thành, phát triển phẩm chất chủ yếu</a:t>
            </a:r>
            <a:endParaRPr lang="en-US" sz="2400" b="1" dirty="0">
              <a:solidFill>
                <a:schemeClr val="tx1"/>
              </a:solidFill>
              <a:latin typeface="Times New Roman" pitchFamily="18" charset="0"/>
              <a:cs typeface="Times New Roman" pitchFamily="18" charset="0"/>
            </a:endParaRPr>
          </a:p>
        </p:txBody>
      </p:sp>
      <p:sp>
        <p:nvSpPr>
          <p:cNvPr id="15" name="Freeform: Shape 11"/>
          <p:cNvSpPr/>
          <p:nvPr/>
        </p:nvSpPr>
        <p:spPr>
          <a:xfrm>
            <a:off x="7141023" y="1786421"/>
            <a:ext cx="4718721" cy="1871179"/>
          </a:xfrm>
          <a:custGeom>
            <a:avLst/>
            <a:gdLst>
              <a:gd name="connsiteX0" fmla="*/ 0 w 7140598"/>
              <a:gd name="connsiteY0" fmla="*/ 119136 h 714799"/>
              <a:gd name="connsiteX1" fmla="*/ 119136 w 7140598"/>
              <a:gd name="connsiteY1" fmla="*/ 0 h 714799"/>
              <a:gd name="connsiteX2" fmla="*/ 7021462 w 7140598"/>
              <a:gd name="connsiteY2" fmla="*/ 0 h 714799"/>
              <a:gd name="connsiteX3" fmla="*/ 7140598 w 7140598"/>
              <a:gd name="connsiteY3" fmla="*/ 119136 h 714799"/>
              <a:gd name="connsiteX4" fmla="*/ 7140598 w 7140598"/>
              <a:gd name="connsiteY4" fmla="*/ 595663 h 714799"/>
              <a:gd name="connsiteX5" fmla="*/ 7021462 w 7140598"/>
              <a:gd name="connsiteY5" fmla="*/ 714799 h 714799"/>
              <a:gd name="connsiteX6" fmla="*/ 119136 w 7140598"/>
              <a:gd name="connsiteY6" fmla="*/ 714799 h 714799"/>
              <a:gd name="connsiteX7" fmla="*/ 0 w 7140598"/>
              <a:gd name="connsiteY7" fmla="*/ 595663 h 714799"/>
              <a:gd name="connsiteX8" fmla="*/ 0 w 7140598"/>
              <a:gd name="connsiteY8" fmla="*/ 119136 h 71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598" h="714799">
                <a:moveTo>
                  <a:pt x="0" y="119136"/>
                </a:moveTo>
                <a:cubicBezTo>
                  <a:pt x="0" y="53339"/>
                  <a:pt x="53339" y="0"/>
                  <a:pt x="119136" y="0"/>
                </a:cubicBezTo>
                <a:lnTo>
                  <a:pt x="7021462" y="0"/>
                </a:lnTo>
                <a:cubicBezTo>
                  <a:pt x="7087259" y="0"/>
                  <a:pt x="7140598" y="53339"/>
                  <a:pt x="7140598" y="119136"/>
                </a:cubicBezTo>
                <a:lnTo>
                  <a:pt x="7140598" y="595663"/>
                </a:lnTo>
                <a:cubicBezTo>
                  <a:pt x="7140598" y="661460"/>
                  <a:pt x="7087259" y="714799"/>
                  <a:pt x="7021462" y="714799"/>
                </a:cubicBezTo>
                <a:lnTo>
                  <a:pt x="119136" y="714799"/>
                </a:lnTo>
                <a:cubicBezTo>
                  <a:pt x="53339" y="714799"/>
                  <a:pt x="0" y="661460"/>
                  <a:pt x="0" y="595663"/>
                </a:cubicBezTo>
                <a:lnTo>
                  <a:pt x="0" y="119136"/>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614" tIns="80614" rIns="80614" bIns="80614" numCol="1" spcCol="1270" anchor="ctr" anchorCtr="0">
            <a:noAutofit/>
          </a:bodyPr>
          <a:lstStyle/>
          <a:p>
            <a:pPr algn="just"/>
            <a:r>
              <a:rPr lang="vi-VN" sz="2400" dirty="0">
                <a:latin typeface="Times New Roman" pitchFamily="18" charset="0"/>
                <a:cs typeface="Times New Roman" pitchFamily="18" charset="0"/>
              </a:rPr>
              <a:t>- Rèn luyện tính trung thực, tình cảm bạn bè, đồng đội, tinh thần trách nhiệm và ý thức tự giác, chăm chỉ tập luyện.</a:t>
            </a:r>
          </a:p>
        </p:txBody>
      </p:sp>
      <p:sp>
        <p:nvSpPr>
          <p:cNvPr id="16" name="Rectangle 18">
            <a:extLst>
              <a:ext uri="{FF2B5EF4-FFF2-40B4-BE49-F238E27FC236}">
                <a16:creationId xmlns:a16="http://schemas.microsoft.com/office/drawing/2014/main" id="{49BBB3A9-8CBC-4098-8AAB-9869F90F6576}"/>
              </a:ext>
            </a:extLst>
          </p:cNvPr>
          <p:cNvSpPr>
            <a:spLocks noChangeArrowheads="1"/>
          </p:cNvSpPr>
          <p:nvPr/>
        </p:nvSpPr>
        <p:spPr bwMode="auto">
          <a:xfrm>
            <a:off x="3018970" y="783759"/>
            <a:ext cx="8897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en-US" sz="2800" b="1" dirty="0">
                <a:solidFill>
                  <a:srgbClr val="FF0000"/>
                </a:solidFill>
                <a:latin typeface="Times New Roman" pitchFamily="18" charset="0"/>
                <a:cs typeface="Times New Roman" pitchFamily="18" charset="0"/>
              </a:rPr>
              <a:t>1.3</a:t>
            </a:r>
            <a:r>
              <a:rPr lang="vi-VN" sz="2800" b="1" dirty="0">
                <a:solidFill>
                  <a:srgbClr val="FF0000"/>
                </a:solidFill>
                <a:latin typeface="Times New Roman" pitchFamily="18" charset="0"/>
                <a:cs typeface="Times New Roman" pitchFamily="18" charset="0"/>
              </a:rPr>
              <a:t>. Những yêu cầu cơ bản về phương pháp trong GDTC</a:t>
            </a:r>
          </a:p>
        </p:txBody>
      </p:sp>
      <p:pic>
        <p:nvPicPr>
          <p:cNvPr id="12"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5994124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53462BF-849F-467C-B12A-58FC7A8EBEB8}"/>
              </a:ext>
            </a:extLst>
          </p:cNvPr>
          <p:cNvSpPr txBox="1">
            <a:spLocks/>
          </p:cNvSpPr>
          <p:nvPr/>
        </p:nvSpPr>
        <p:spPr>
          <a:xfrm>
            <a:off x="11322775" y="6119619"/>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28</a:t>
            </a:fld>
            <a:endParaRPr lang="en-US">
              <a:solidFill>
                <a:prstClr val="white"/>
              </a:solidFill>
            </a:endParaRPr>
          </a:p>
        </p:txBody>
      </p:sp>
      <p:sp>
        <p:nvSpPr>
          <p:cNvPr id="13" name="Freeform: Shape 12"/>
          <p:cNvSpPr/>
          <p:nvPr/>
        </p:nvSpPr>
        <p:spPr>
          <a:xfrm>
            <a:off x="4644571" y="3497948"/>
            <a:ext cx="7138709" cy="1919390"/>
          </a:xfrm>
          <a:custGeom>
            <a:avLst/>
            <a:gdLst>
              <a:gd name="connsiteX0" fmla="*/ 0 w 7110172"/>
              <a:gd name="connsiteY0" fmla="*/ 130830 h 784965"/>
              <a:gd name="connsiteX1" fmla="*/ 130830 w 7110172"/>
              <a:gd name="connsiteY1" fmla="*/ 0 h 784965"/>
              <a:gd name="connsiteX2" fmla="*/ 6979342 w 7110172"/>
              <a:gd name="connsiteY2" fmla="*/ 0 h 784965"/>
              <a:gd name="connsiteX3" fmla="*/ 7110172 w 7110172"/>
              <a:gd name="connsiteY3" fmla="*/ 130830 h 784965"/>
              <a:gd name="connsiteX4" fmla="*/ 7110172 w 7110172"/>
              <a:gd name="connsiteY4" fmla="*/ 654135 h 784965"/>
              <a:gd name="connsiteX5" fmla="*/ 6979342 w 7110172"/>
              <a:gd name="connsiteY5" fmla="*/ 784965 h 784965"/>
              <a:gd name="connsiteX6" fmla="*/ 130830 w 7110172"/>
              <a:gd name="connsiteY6" fmla="*/ 784965 h 784965"/>
              <a:gd name="connsiteX7" fmla="*/ 0 w 7110172"/>
              <a:gd name="connsiteY7" fmla="*/ 654135 h 784965"/>
              <a:gd name="connsiteX8" fmla="*/ 0 w 7110172"/>
              <a:gd name="connsiteY8" fmla="*/ 130830 h 7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0172" h="784965">
                <a:moveTo>
                  <a:pt x="0" y="130830"/>
                </a:moveTo>
                <a:cubicBezTo>
                  <a:pt x="0" y="58575"/>
                  <a:pt x="58575" y="0"/>
                  <a:pt x="130830" y="0"/>
                </a:cubicBezTo>
                <a:lnTo>
                  <a:pt x="6979342" y="0"/>
                </a:lnTo>
                <a:cubicBezTo>
                  <a:pt x="7051597" y="0"/>
                  <a:pt x="7110172" y="58575"/>
                  <a:pt x="7110172" y="130830"/>
                </a:cubicBezTo>
                <a:lnTo>
                  <a:pt x="7110172" y="654135"/>
                </a:lnTo>
                <a:cubicBezTo>
                  <a:pt x="7110172" y="726390"/>
                  <a:pt x="7051597" y="784965"/>
                  <a:pt x="6979342" y="784965"/>
                </a:cubicBezTo>
                <a:lnTo>
                  <a:pt x="130830" y="784965"/>
                </a:lnTo>
                <a:cubicBezTo>
                  <a:pt x="58575" y="784965"/>
                  <a:pt x="0" y="726390"/>
                  <a:pt x="0" y="654135"/>
                </a:cubicBezTo>
                <a:lnTo>
                  <a:pt x="0" y="130830"/>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39" tIns="84039" rIns="84039" bIns="84039" numCol="1" spcCol="1270" anchor="ctr" anchorCtr="0">
            <a:noAutofit/>
          </a:bodyPr>
          <a:lstStyle/>
          <a:p>
            <a:pPr algn="just"/>
            <a:r>
              <a:rPr lang="vi-VN" sz="2400" dirty="0">
                <a:latin typeface="Times New Roman" pitchFamily="18" charset="0"/>
                <a:cs typeface="Times New Roman" pitchFamily="18" charset="0"/>
              </a:rPr>
              <a:t>- Phát triển hài hoà về thể chất, tinh thần, có những phẩm chất và năng lực cần thiết để trở thành người công dân có trách nhiệm, có sức khoẻ, có văn hoá, đáp ứng yêu cầu sự nghiệp xây dựng, bảo vệ Tổ quốc.</a:t>
            </a:r>
          </a:p>
        </p:txBody>
      </p:sp>
      <p:sp>
        <p:nvSpPr>
          <p:cNvPr id="14" name="Diamond 13"/>
          <p:cNvSpPr/>
          <p:nvPr/>
        </p:nvSpPr>
        <p:spPr>
          <a:xfrm>
            <a:off x="426496" y="1422401"/>
            <a:ext cx="4058417" cy="4285057"/>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solidFill>
                  <a:schemeClr val="tx1"/>
                </a:solidFill>
                <a:latin typeface="Times New Roman" pitchFamily="18" charset="0"/>
                <a:cs typeface="Times New Roman" pitchFamily="18" charset="0"/>
              </a:rPr>
              <a:t>Môn GDTC vận dụng phương pháp giáo dục tích cực</a:t>
            </a:r>
            <a:endParaRPr lang="en-US" sz="2800" b="1" dirty="0">
              <a:solidFill>
                <a:schemeClr val="tx1"/>
              </a:solidFill>
              <a:latin typeface="Times New Roman" pitchFamily="18" charset="0"/>
              <a:cs typeface="Times New Roman" pitchFamily="18" charset="0"/>
            </a:endParaRPr>
          </a:p>
        </p:txBody>
      </p:sp>
      <p:sp>
        <p:nvSpPr>
          <p:cNvPr id="15" name="Freeform: Shape 11"/>
          <p:cNvSpPr/>
          <p:nvPr/>
        </p:nvSpPr>
        <p:spPr>
          <a:xfrm>
            <a:off x="4746171" y="1699331"/>
            <a:ext cx="7041001" cy="1377693"/>
          </a:xfrm>
          <a:custGeom>
            <a:avLst/>
            <a:gdLst>
              <a:gd name="connsiteX0" fmla="*/ 0 w 7140598"/>
              <a:gd name="connsiteY0" fmla="*/ 119136 h 714799"/>
              <a:gd name="connsiteX1" fmla="*/ 119136 w 7140598"/>
              <a:gd name="connsiteY1" fmla="*/ 0 h 714799"/>
              <a:gd name="connsiteX2" fmla="*/ 7021462 w 7140598"/>
              <a:gd name="connsiteY2" fmla="*/ 0 h 714799"/>
              <a:gd name="connsiteX3" fmla="*/ 7140598 w 7140598"/>
              <a:gd name="connsiteY3" fmla="*/ 119136 h 714799"/>
              <a:gd name="connsiteX4" fmla="*/ 7140598 w 7140598"/>
              <a:gd name="connsiteY4" fmla="*/ 595663 h 714799"/>
              <a:gd name="connsiteX5" fmla="*/ 7021462 w 7140598"/>
              <a:gd name="connsiteY5" fmla="*/ 714799 h 714799"/>
              <a:gd name="connsiteX6" fmla="*/ 119136 w 7140598"/>
              <a:gd name="connsiteY6" fmla="*/ 714799 h 714799"/>
              <a:gd name="connsiteX7" fmla="*/ 0 w 7140598"/>
              <a:gd name="connsiteY7" fmla="*/ 595663 h 714799"/>
              <a:gd name="connsiteX8" fmla="*/ 0 w 7140598"/>
              <a:gd name="connsiteY8" fmla="*/ 119136 h 71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598" h="714799">
                <a:moveTo>
                  <a:pt x="0" y="119136"/>
                </a:moveTo>
                <a:cubicBezTo>
                  <a:pt x="0" y="53339"/>
                  <a:pt x="53339" y="0"/>
                  <a:pt x="119136" y="0"/>
                </a:cubicBezTo>
                <a:lnTo>
                  <a:pt x="7021462" y="0"/>
                </a:lnTo>
                <a:cubicBezTo>
                  <a:pt x="7087259" y="0"/>
                  <a:pt x="7140598" y="53339"/>
                  <a:pt x="7140598" y="119136"/>
                </a:cubicBezTo>
                <a:lnTo>
                  <a:pt x="7140598" y="595663"/>
                </a:lnTo>
                <a:cubicBezTo>
                  <a:pt x="7140598" y="661460"/>
                  <a:pt x="7087259" y="714799"/>
                  <a:pt x="7021462" y="714799"/>
                </a:cubicBezTo>
                <a:lnTo>
                  <a:pt x="119136" y="714799"/>
                </a:lnTo>
                <a:cubicBezTo>
                  <a:pt x="53339" y="714799"/>
                  <a:pt x="0" y="661460"/>
                  <a:pt x="0" y="595663"/>
                </a:cubicBezTo>
                <a:lnTo>
                  <a:pt x="0" y="119136"/>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614" tIns="80614" rIns="80614" bIns="80614" numCol="1" spcCol="1270" anchor="ctr" anchorCtr="0">
            <a:noAutofit/>
          </a:bodyPr>
          <a:lstStyle/>
          <a:p>
            <a:pPr algn="just"/>
            <a:r>
              <a:rPr lang="vi-VN" sz="2400" dirty="0">
                <a:latin typeface="Times New Roman" pitchFamily="18" charset="0"/>
                <a:cs typeface="Times New Roman" pitchFamily="18" charset="0"/>
              </a:rPr>
              <a:t>- Tạo môi trường học tập thân thiện để khuyến khích HS tích cực luyện tập, tự luyện tập, tự trải nghiệm, tự phát triển bản thân và phát triển thể chất.</a:t>
            </a:r>
          </a:p>
        </p:txBody>
      </p:sp>
      <p:pic>
        <p:nvPicPr>
          <p:cNvPr id="6"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5994124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53462BF-849F-467C-B12A-58FC7A8EBEB8}"/>
              </a:ext>
            </a:extLst>
          </p:cNvPr>
          <p:cNvSpPr txBox="1">
            <a:spLocks/>
          </p:cNvSpPr>
          <p:nvPr/>
        </p:nvSpPr>
        <p:spPr>
          <a:xfrm>
            <a:off x="11322775" y="6119619"/>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29</a:t>
            </a:fld>
            <a:endParaRPr lang="en-US">
              <a:solidFill>
                <a:prstClr val="white"/>
              </a:solidFill>
            </a:endParaRPr>
          </a:p>
        </p:txBody>
      </p:sp>
      <p:sp>
        <p:nvSpPr>
          <p:cNvPr id="13" name="Freeform: Shape 12"/>
          <p:cNvSpPr/>
          <p:nvPr/>
        </p:nvSpPr>
        <p:spPr>
          <a:xfrm>
            <a:off x="4630057" y="4325257"/>
            <a:ext cx="7138709" cy="1422400"/>
          </a:xfrm>
          <a:custGeom>
            <a:avLst/>
            <a:gdLst>
              <a:gd name="connsiteX0" fmla="*/ 0 w 7110172"/>
              <a:gd name="connsiteY0" fmla="*/ 130830 h 784965"/>
              <a:gd name="connsiteX1" fmla="*/ 130830 w 7110172"/>
              <a:gd name="connsiteY1" fmla="*/ 0 h 784965"/>
              <a:gd name="connsiteX2" fmla="*/ 6979342 w 7110172"/>
              <a:gd name="connsiteY2" fmla="*/ 0 h 784965"/>
              <a:gd name="connsiteX3" fmla="*/ 7110172 w 7110172"/>
              <a:gd name="connsiteY3" fmla="*/ 130830 h 784965"/>
              <a:gd name="connsiteX4" fmla="*/ 7110172 w 7110172"/>
              <a:gd name="connsiteY4" fmla="*/ 654135 h 784965"/>
              <a:gd name="connsiteX5" fmla="*/ 6979342 w 7110172"/>
              <a:gd name="connsiteY5" fmla="*/ 784965 h 784965"/>
              <a:gd name="connsiteX6" fmla="*/ 130830 w 7110172"/>
              <a:gd name="connsiteY6" fmla="*/ 784965 h 784965"/>
              <a:gd name="connsiteX7" fmla="*/ 0 w 7110172"/>
              <a:gd name="connsiteY7" fmla="*/ 654135 h 784965"/>
              <a:gd name="connsiteX8" fmla="*/ 0 w 7110172"/>
              <a:gd name="connsiteY8" fmla="*/ 130830 h 7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0172" h="784965">
                <a:moveTo>
                  <a:pt x="0" y="130830"/>
                </a:moveTo>
                <a:cubicBezTo>
                  <a:pt x="0" y="58575"/>
                  <a:pt x="58575" y="0"/>
                  <a:pt x="130830" y="0"/>
                </a:cubicBezTo>
                <a:lnTo>
                  <a:pt x="6979342" y="0"/>
                </a:lnTo>
                <a:cubicBezTo>
                  <a:pt x="7051597" y="0"/>
                  <a:pt x="7110172" y="58575"/>
                  <a:pt x="7110172" y="130830"/>
                </a:cubicBezTo>
                <a:lnTo>
                  <a:pt x="7110172" y="654135"/>
                </a:lnTo>
                <a:cubicBezTo>
                  <a:pt x="7110172" y="726390"/>
                  <a:pt x="7051597" y="784965"/>
                  <a:pt x="6979342" y="784965"/>
                </a:cubicBezTo>
                <a:lnTo>
                  <a:pt x="130830" y="784965"/>
                </a:lnTo>
                <a:cubicBezTo>
                  <a:pt x="58575" y="784965"/>
                  <a:pt x="0" y="726390"/>
                  <a:pt x="0" y="654135"/>
                </a:cubicBezTo>
                <a:lnTo>
                  <a:pt x="0" y="130830"/>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39" tIns="84039" rIns="84039" bIns="84039" numCol="1" spcCol="1270" anchor="ctr" anchorCtr="0">
            <a:noAutofit/>
          </a:bodyPr>
          <a:lstStyle/>
          <a:p>
            <a:pPr algn="just"/>
            <a:r>
              <a:rPr lang="vi-VN" sz="2400" b="1" i="1" dirty="0">
                <a:latin typeface="Times New Roman" pitchFamily="18" charset="0"/>
                <a:cs typeface="Times New Roman" pitchFamily="18" charset="0"/>
              </a:rPr>
              <a:t>– Đối với năng lực giải quyết vấn đề và sáng tạo: </a:t>
            </a:r>
            <a:r>
              <a:rPr lang="vi-VN" sz="2400" dirty="0">
                <a:latin typeface="Times New Roman" pitchFamily="18" charset="0"/>
                <a:cs typeface="Times New Roman" pitchFamily="18" charset="0"/>
              </a:rPr>
              <a:t>Tạo cơ hội để HS phát hiện, đề xuất cách giải quyết vấn đề một cách khách quan, trung thực và sáng tạo.</a:t>
            </a:r>
          </a:p>
        </p:txBody>
      </p:sp>
      <p:sp>
        <p:nvSpPr>
          <p:cNvPr id="14" name="Diamond 13"/>
          <p:cNvSpPr/>
          <p:nvPr/>
        </p:nvSpPr>
        <p:spPr>
          <a:xfrm>
            <a:off x="416222" y="1080236"/>
            <a:ext cx="4058417" cy="4285057"/>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solidFill>
                  <a:schemeClr val="tx1"/>
                </a:solidFill>
                <a:latin typeface="Times New Roman" pitchFamily="18" charset="0"/>
                <a:cs typeface="Times New Roman" pitchFamily="18" charset="0"/>
              </a:rPr>
              <a:t>Yêu cầu về phương pháp hình thành, phát triển năng lực chung</a:t>
            </a:r>
            <a:endParaRPr lang="en-US" sz="2800" b="1" dirty="0">
              <a:solidFill>
                <a:schemeClr val="tx1"/>
              </a:solidFill>
              <a:latin typeface="Times New Roman" pitchFamily="18" charset="0"/>
              <a:cs typeface="Times New Roman" pitchFamily="18" charset="0"/>
            </a:endParaRPr>
          </a:p>
        </p:txBody>
      </p:sp>
      <p:sp>
        <p:nvSpPr>
          <p:cNvPr id="6" name="Freeform: Shape 11"/>
          <p:cNvSpPr/>
          <p:nvPr/>
        </p:nvSpPr>
        <p:spPr>
          <a:xfrm>
            <a:off x="4746171" y="799463"/>
            <a:ext cx="7041001" cy="1377693"/>
          </a:xfrm>
          <a:custGeom>
            <a:avLst/>
            <a:gdLst>
              <a:gd name="connsiteX0" fmla="*/ 0 w 7140598"/>
              <a:gd name="connsiteY0" fmla="*/ 119136 h 714799"/>
              <a:gd name="connsiteX1" fmla="*/ 119136 w 7140598"/>
              <a:gd name="connsiteY1" fmla="*/ 0 h 714799"/>
              <a:gd name="connsiteX2" fmla="*/ 7021462 w 7140598"/>
              <a:gd name="connsiteY2" fmla="*/ 0 h 714799"/>
              <a:gd name="connsiteX3" fmla="*/ 7140598 w 7140598"/>
              <a:gd name="connsiteY3" fmla="*/ 119136 h 714799"/>
              <a:gd name="connsiteX4" fmla="*/ 7140598 w 7140598"/>
              <a:gd name="connsiteY4" fmla="*/ 595663 h 714799"/>
              <a:gd name="connsiteX5" fmla="*/ 7021462 w 7140598"/>
              <a:gd name="connsiteY5" fmla="*/ 714799 h 714799"/>
              <a:gd name="connsiteX6" fmla="*/ 119136 w 7140598"/>
              <a:gd name="connsiteY6" fmla="*/ 714799 h 714799"/>
              <a:gd name="connsiteX7" fmla="*/ 0 w 7140598"/>
              <a:gd name="connsiteY7" fmla="*/ 595663 h 714799"/>
              <a:gd name="connsiteX8" fmla="*/ 0 w 7140598"/>
              <a:gd name="connsiteY8" fmla="*/ 119136 h 71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598" h="714799">
                <a:moveTo>
                  <a:pt x="0" y="119136"/>
                </a:moveTo>
                <a:cubicBezTo>
                  <a:pt x="0" y="53339"/>
                  <a:pt x="53339" y="0"/>
                  <a:pt x="119136" y="0"/>
                </a:cubicBezTo>
                <a:lnTo>
                  <a:pt x="7021462" y="0"/>
                </a:lnTo>
                <a:cubicBezTo>
                  <a:pt x="7087259" y="0"/>
                  <a:pt x="7140598" y="53339"/>
                  <a:pt x="7140598" y="119136"/>
                </a:cubicBezTo>
                <a:lnTo>
                  <a:pt x="7140598" y="595663"/>
                </a:lnTo>
                <a:cubicBezTo>
                  <a:pt x="7140598" y="661460"/>
                  <a:pt x="7087259" y="714799"/>
                  <a:pt x="7021462" y="714799"/>
                </a:cubicBezTo>
                <a:lnTo>
                  <a:pt x="119136" y="714799"/>
                </a:lnTo>
                <a:cubicBezTo>
                  <a:pt x="53339" y="714799"/>
                  <a:pt x="0" y="661460"/>
                  <a:pt x="0" y="595663"/>
                </a:cubicBezTo>
                <a:lnTo>
                  <a:pt x="0" y="119136"/>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614" tIns="80614" rIns="80614" bIns="80614" numCol="1" spcCol="1270" anchor="ctr" anchorCtr="0">
            <a:noAutofit/>
          </a:bodyPr>
          <a:lstStyle/>
          <a:p>
            <a:pPr algn="just"/>
            <a:r>
              <a:rPr lang="vi-VN" sz="2400" b="1" i="1" dirty="0">
                <a:latin typeface="Times New Roman" pitchFamily="18" charset="0"/>
                <a:cs typeface="Times New Roman" pitchFamily="18" charset="0"/>
              </a:rPr>
              <a:t>– Đối với năng lực tự chủ và tự học</a:t>
            </a:r>
            <a:r>
              <a:rPr lang="vi-VN" sz="2400" dirty="0">
                <a:latin typeface="Times New Roman" pitchFamily="18" charset="0"/>
                <a:cs typeface="Times New Roman" pitchFamily="18" charset="0"/>
              </a:rPr>
              <a:t>: Tổ chức HS thực hiện các hoạt động tìm tòi, khám phá, tra cứu thông tin, lập kế hoạch và thực hiện các nhiệm vụ học tập.</a:t>
            </a:r>
          </a:p>
        </p:txBody>
      </p:sp>
      <p:sp>
        <p:nvSpPr>
          <p:cNvPr id="8" name="Freeform: Shape 11"/>
          <p:cNvSpPr/>
          <p:nvPr/>
        </p:nvSpPr>
        <p:spPr>
          <a:xfrm>
            <a:off x="4746171" y="2562360"/>
            <a:ext cx="7041001" cy="1377693"/>
          </a:xfrm>
          <a:custGeom>
            <a:avLst/>
            <a:gdLst>
              <a:gd name="connsiteX0" fmla="*/ 0 w 7140598"/>
              <a:gd name="connsiteY0" fmla="*/ 119136 h 714799"/>
              <a:gd name="connsiteX1" fmla="*/ 119136 w 7140598"/>
              <a:gd name="connsiteY1" fmla="*/ 0 h 714799"/>
              <a:gd name="connsiteX2" fmla="*/ 7021462 w 7140598"/>
              <a:gd name="connsiteY2" fmla="*/ 0 h 714799"/>
              <a:gd name="connsiteX3" fmla="*/ 7140598 w 7140598"/>
              <a:gd name="connsiteY3" fmla="*/ 119136 h 714799"/>
              <a:gd name="connsiteX4" fmla="*/ 7140598 w 7140598"/>
              <a:gd name="connsiteY4" fmla="*/ 595663 h 714799"/>
              <a:gd name="connsiteX5" fmla="*/ 7021462 w 7140598"/>
              <a:gd name="connsiteY5" fmla="*/ 714799 h 714799"/>
              <a:gd name="connsiteX6" fmla="*/ 119136 w 7140598"/>
              <a:gd name="connsiteY6" fmla="*/ 714799 h 714799"/>
              <a:gd name="connsiteX7" fmla="*/ 0 w 7140598"/>
              <a:gd name="connsiteY7" fmla="*/ 595663 h 714799"/>
              <a:gd name="connsiteX8" fmla="*/ 0 w 7140598"/>
              <a:gd name="connsiteY8" fmla="*/ 119136 h 71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598" h="714799">
                <a:moveTo>
                  <a:pt x="0" y="119136"/>
                </a:moveTo>
                <a:cubicBezTo>
                  <a:pt x="0" y="53339"/>
                  <a:pt x="53339" y="0"/>
                  <a:pt x="119136" y="0"/>
                </a:cubicBezTo>
                <a:lnTo>
                  <a:pt x="7021462" y="0"/>
                </a:lnTo>
                <a:cubicBezTo>
                  <a:pt x="7087259" y="0"/>
                  <a:pt x="7140598" y="53339"/>
                  <a:pt x="7140598" y="119136"/>
                </a:cubicBezTo>
                <a:lnTo>
                  <a:pt x="7140598" y="595663"/>
                </a:lnTo>
                <a:cubicBezTo>
                  <a:pt x="7140598" y="661460"/>
                  <a:pt x="7087259" y="714799"/>
                  <a:pt x="7021462" y="714799"/>
                </a:cubicBezTo>
                <a:lnTo>
                  <a:pt x="119136" y="714799"/>
                </a:lnTo>
                <a:cubicBezTo>
                  <a:pt x="53339" y="714799"/>
                  <a:pt x="0" y="661460"/>
                  <a:pt x="0" y="595663"/>
                </a:cubicBezTo>
                <a:lnTo>
                  <a:pt x="0" y="119136"/>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614" tIns="80614" rIns="80614" bIns="80614" numCol="1" spcCol="1270" anchor="ctr" anchorCtr="0">
            <a:noAutofit/>
          </a:bodyPr>
          <a:lstStyle/>
          <a:p>
            <a:pPr algn="just"/>
            <a:r>
              <a:rPr lang="vi-VN" sz="2400" b="1" i="1" dirty="0">
                <a:latin typeface="Times New Roman" pitchFamily="18" charset="0"/>
                <a:cs typeface="Times New Roman" pitchFamily="18" charset="0"/>
              </a:rPr>
              <a:t>– Đối với năng lực giao tiếp và hợp tác: </a:t>
            </a:r>
            <a:r>
              <a:rPr lang="vi-VN" sz="2400" dirty="0">
                <a:latin typeface="Times New Roman" pitchFamily="18" charset="0"/>
                <a:cs typeface="Times New Roman" pitchFamily="18" charset="0"/>
              </a:rPr>
              <a:t>Tạo cơ hội cho HS được thường xuyên trao đổi, trình bày, chia sẻ và thực hiện ý tưởng trong thực hành bài tập vận động, trò chơi, thi đấu có tính đồng đội.</a:t>
            </a:r>
          </a:p>
        </p:txBody>
      </p:sp>
      <p:pic>
        <p:nvPicPr>
          <p:cNvPr id="9"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5994124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9E6C3A-F774-4A50-9948-D69F08E5588E}"/>
              </a:ext>
            </a:extLst>
          </p:cNvPr>
          <p:cNvSpPr txBox="1"/>
          <p:nvPr/>
        </p:nvSpPr>
        <p:spPr>
          <a:xfrm>
            <a:off x="4166452" y="916649"/>
            <a:ext cx="4314001" cy="646331"/>
          </a:xfrm>
          <a:prstGeom prst="rect">
            <a:avLst/>
          </a:prstGeom>
          <a:noFill/>
        </p:spPr>
        <p:txBody>
          <a:bodyPr wrap="none" rtlCol="0">
            <a:spAutoFit/>
          </a:bodyPr>
          <a:lstStyle/>
          <a:p>
            <a:r>
              <a:rPr lang="en-US" sz="3600" b="1" dirty="0">
                <a:solidFill>
                  <a:srgbClr val="C65656"/>
                </a:solidFill>
                <a:effectLst>
                  <a:outerShdw blurRad="38100" dist="38100" dir="2700000" algn="tl">
                    <a:srgbClr val="000000">
                      <a:alpha val="43137"/>
                    </a:srgbClr>
                  </a:outerShdw>
                </a:effectLst>
                <a:latin typeface="Source Sans Pro Black" panose="020B0803030403020204" pitchFamily="34" charset="0"/>
              </a:rPr>
              <a:t>NỘI DUNG PHẦN 1</a:t>
            </a:r>
          </a:p>
        </p:txBody>
      </p:sp>
      <p:grpSp>
        <p:nvGrpSpPr>
          <p:cNvPr id="2" name="Group 8"/>
          <p:cNvGrpSpPr/>
          <p:nvPr/>
        </p:nvGrpSpPr>
        <p:grpSpPr>
          <a:xfrm>
            <a:off x="533727" y="2324492"/>
            <a:ext cx="878592" cy="634379"/>
            <a:chOff x="318658" y="672458"/>
            <a:chExt cx="822960" cy="777851"/>
          </a:xfrm>
        </p:grpSpPr>
        <p:sp>
          <p:nvSpPr>
            <p:cNvPr id="10" name="5-Point Star 9"/>
            <p:cNvSpPr/>
            <p:nvPr/>
          </p:nvSpPr>
          <p:spPr>
            <a:xfrm>
              <a:off x="318658" y="672458"/>
              <a:ext cx="822960" cy="731520"/>
            </a:xfrm>
            <a:prstGeom prst="star5">
              <a:avLst>
                <a:gd name="adj" fmla="val 28157"/>
                <a:gd name="hf" fmla="val 105146"/>
                <a:gd name="vf" fmla="val 110557"/>
              </a:avLst>
            </a:prstGeom>
            <a:solidFill>
              <a:srgbClr val="ED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5194" y="827626"/>
              <a:ext cx="336637" cy="622683"/>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2</a:t>
              </a:r>
            </a:p>
          </p:txBody>
        </p:sp>
      </p:grpSp>
      <p:sp>
        <p:nvSpPr>
          <p:cNvPr id="12" name="Rectangle 11">
            <a:extLst>
              <a:ext uri="{FF2B5EF4-FFF2-40B4-BE49-F238E27FC236}">
                <a16:creationId xmlns:a16="http://schemas.microsoft.com/office/drawing/2014/main" id="{5ADA6FB7-E037-47EF-9D83-968A50E1D13F}"/>
              </a:ext>
            </a:extLst>
          </p:cNvPr>
          <p:cNvSpPr/>
          <p:nvPr/>
        </p:nvSpPr>
        <p:spPr>
          <a:xfrm>
            <a:off x="1593790" y="2545237"/>
            <a:ext cx="8469309" cy="400110"/>
          </a:xfrm>
          <a:prstGeom prst="rect">
            <a:avLst/>
          </a:prstGeom>
        </p:spPr>
        <p:txBody>
          <a:bodyPr wrap="square">
            <a:spAutoFit/>
          </a:bodyPr>
          <a:lstStyle/>
          <a:p>
            <a:r>
              <a:rPr lang="en-US" sz="2000" b="1" dirty="0" err="1">
                <a:latin typeface="Times New Roman" pitchFamily="18" charset="0"/>
                <a:cs typeface="Times New Roman" pitchFamily="18" charset="0"/>
              </a:rPr>
              <a:t>MỤC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TIÊU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MÔN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HỌC</a:t>
            </a:r>
            <a:endParaRPr lang="en-US" sz="2000" b="1" dirty="0">
              <a:latin typeface="Times New Roman" pitchFamily="18" charset="0"/>
              <a:cs typeface="Times New Roman" pitchFamily="18" charset="0"/>
            </a:endParaRPr>
          </a:p>
        </p:txBody>
      </p:sp>
      <p:grpSp>
        <p:nvGrpSpPr>
          <p:cNvPr id="3" name="Group 12"/>
          <p:cNvGrpSpPr/>
          <p:nvPr/>
        </p:nvGrpSpPr>
        <p:grpSpPr>
          <a:xfrm>
            <a:off x="588524" y="3168842"/>
            <a:ext cx="840669" cy="634378"/>
            <a:chOff x="294136" y="1516965"/>
            <a:chExt cx="822960" cy="777851"/>
          </a:xfrm>
        </p:grpSpPr>
        <p:sp>
          <p:nvSpPr>
            <p:cNvPr id="14" name="5-Point Star 13"/>
            <p:cNvSpPr/>
            <p:nvPr/>
          </p:nvSpPr>
          <p:spPr>
            <a:xfrm>
              <a:off x="294136" y="1516965"/>
              <a:ext cx="822960" cy="731520"/>
            </a:xfrm>
            <a:prstGeom prst="star5">
              <a:avLst>
                <a:gd name="adj" fmla="val 28157"/>
                <a:gd name="hf" fmla="val 105146"/>
                <a:gd name="vf" fmla="val 110557"/>
              </a:avLst>
            </a:prstGeom>
            <a:solidFill>
              <a:srgbClr val="F69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6594" y="1672133"/>
              <a:ext cx="351823" cy="622683"/>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3</a:t>
              </a:r>
            </a:p>
          </p:txBody>
        </p:sp>
      </p:grpSp>
      <p:sp>
        <p:nvSpPr>
          <p:cNvPr id="16" name="Rectangle 15">
            <a:extLst>
              <a:ext uri="{FF2B5EF4-FFF2-40B4-BE49-F238E27FC236}">
                <a16:creationId xmlns:a16="http://schemas.microsoft.com/office/drawing/2014/main" id="{C3A2B849-84B9-4EAF-BB44-50EA72094083}"/>
              </a:ext>
            </a:extLst>
          </p:cNvPr>
          <p:cNvSpPr/>
          <p:nvPr/>
        </p:nvSpPr>
        <p:spPr>
          <a:xfrm>
            <a:off x="1593791" y="3404968"/>
            <a:ext cx="7515486" cy="400110"/>
          </a:xfrm>
          <a:prstGeom prst="rect">
            <a:avLst/>
          </a:prstGeom>
        </p:spPr>
        <p:txBody>
          <a:bodyPr wrap="square">
            <a:spAutoFit/>
          </a:bodyPr>
          <a:lstStyle/>
          <a:p>
            <a:pPr>
              <a:buNone/>
            </a:pPr>
            <a:r>
              <a:rPr lang="en-US" sz="2000" b="1" dirty="0" err="1">
                <a:latin typeface="Times New Roman" pitchFamily="18" charset="0"/>
                <a:cs typeface="Times New Roman" pitchFamily="18" charset="0"/>
              </a:rPr>
              <a:t>YÊU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ĐẠT</a:t>
            </a:r>
            <a:endParaRPr lang="en-US" sz="2000" b="1" dirty="0">
              <a:latin typeface="Times New Roman" pitchFamily="18" charset="0"/>
              <a:cs typeface="Times New Roman" pitchFamily="18" charset="0"/>
            </a:endParaRPr>
          </a:p>
        </p:txBody>
      </p:sp>
      <p:grpSp>
        <p:nvGrpSpPr>
          <p:cNvPr id="9" name="Group 31"/>
          <p:cNvGrpSpPr/>
          <p:nvPr/>
        </p:nvGrpSpPr>
        <p:grpSpPr>
          <a:xfrm>
            <a:off x="548241" y="1602407"/>
            <a:ext cx="878592" cy="634379"/>
            <a:chOff x="318658" y="672458"/>
            <a:chExt cx="822960" cy="777851"/>
          </a:xfrm>
        </p:grpSpPr>
        <p:sp>
          <p:nvSpPr>
            <p:cNvPr id="33" name="5-Point Star 32"/>
            <p:cNvSpPr/>
            <p:nvPr/>
          </p:nvSpPr>
          <p:spPr>
            <a:xfrm>
              <a:off x="318658" y="672458"/>
              <a:ext cx="822960" cy="731520"/>
            </a:xfrm>
            <a:prstGeom prst="star5">
              <a:avLst>
                <a:gd name="adj" fmla="val 28157"/>
                <a:gd name="hf" fmla="val 105146"/>
                <a:gd name="vf" fmla="val 11055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65194" y="827626"/>
              <a:ext cx="336637" cy="622683"/>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1</a:t>
              </a:r>
            </a:p>
          </p:txBody>
        </p:sp>
      </p:grpSp>
      <p:sp>
        <p:nvSpPr>
          <p:cNvPr id="25" name="Rectangle 24">
            <a:extLst>
              <a:ext uri="{FF2B5EF4-FFF2-40B4-BE49-F238E27FC236}">
                <a16:creationId xmlns:a16="http://schemas.microsoft.com/office/drawing/2014/main" id="{5ADA6FB7-E037-47EF-9D83-968A50E1D13F}"/>
              </a:ext>
            </a:extLst>
          </p:cNvPr>
          <p:cNvSpPr/>
          <p:nvPr/>
        </p:nvSpPr>
        <p:spPr>
          <a:xfrm>
            <a:off x="1746190" y="1768741"/>
            <a:ext cx="8994381" cy="400110"/>
          </a:xfrm>
          <a:prstGeom prst="rect">
            <a:avLst/>
          </a:prstGeom>
        </p:spPr>
        <p:txBody>
          <a:bodyPr wrap="square">
            <a:spAutoFit/>
          </a:bodyPr>
          <a:lstStyle/>
          <a:p>
            <a:pPr algn="just"/>
            <a:r>
              <a:rPr lang="en-US" sz="2000" b="1" dirty="0" err="1">
                <a:latin typeface="Times New Roman" pitchFamily="18" charset="0"/>
                <a:cs typeface="Times New Roman" pitchFamily="18" charset="0"/>
              </a:rPr>
              <a:t>QUAN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DỰNG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CHƯƠNG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TRÌNH</a:t>
            </a:r>
            <a:endParaRPr lang="en-US" sz="2000" b="1" dirty="0">
              <a:latin typeface="Times New Roman" pitchFamily="18" charset="0"/>
              <a:cs typeface="Times New Roman" pitchFamily="18" charset="0"/>
            </a:endParaRPr>
          </a:p>
        </p:txBody>
      </p:sp>
      <p:pic>
        <p:nvPicPr>
          <p:cNvPr id="17"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3639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53462BF-849F-467C-B12A-58FC7A8EBEB8}"/>
              </a:ext>
            </a:extLst>
          </p:cNvPr>
          <p:cNvSpPr txBox="1">
            <a:spLocks/>
          </p:cNvSpPr>
          <p:nvPr/>
        </p:nvSpPr>
        <p:spPr>
          <a:xfrm>
            <a:off x="11322775" y="6119619"/>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30</a:t>
            </a:fld>
            <a:endParaRPr lang="en-US">
              <a:solidFill>
                <a:prstClr val="white"/>
              </a:solidFill>
            </a:endParaRPr>
          </a:p>
        </p:txBody>
      </p:sp>
      <p:grpSp>
        <p:nvGrpSpPr>
          <p:cNvPr id="2" name="Group 2"/>
          <p:cNvGrpSpPr/>
          <p:nvPr/>
        </p:nvGrpSpPr>
        <p:grpSpPr>
          <a:xfrm>
            <a:off x="1103085" y="1872347"/>
            <a:ext cx="10578599" cy="4285212"/>
            <a:chOff x="4304055" y="2113616"/>
            <a:chExt cx="6690338" cy="3772939"/>
          </a:xfrm>
        </p:grpSpPr>
        <p:sp>
          <p:nvSpPr>
            <p:cNvPr id="10" name="Freeform: Shape 9"/>
            <p:cNvSpPr/>
            <p:nvPr/>
          </p:nvSpPr>
          <p:spPr>
            <a:xfrm>
              <a:off x="4304055" y="2113616"/>
              <a:ext cx="6664264" cy="983996"/>
            </a:xfrm>
            <a:custGeom>
              <a:avLst/>
              <a:gdLst>
                <a:gd name="connsiteX0" fmla="*/ 0 w 7175984"/>
                <a:gd name="connsiteY0" fmla="*/ 162109 h 972636"/>
                <a:gd name="connsiteX1" fmla="*/ 162109 w 7175984"/>
                <a:gd name="connsiteY1" fmla="*/ 0 h 972636"/>
                <a:gd name="connsiteX2" fmla="*/ 7013875 w 7175984"/>
                <a:gd name="connsiteY2" fmla="*/ 0 h 972636"/>
                <a:gd name="connsiteX3" fmla="*/ 7175984 w 7175984"/>
                <a:gd name="connsiteY3" fmla="*/ 162109 h 972636"/>
                <a:gd name="connsiteX4" fmla="*/ 7175984 w 7175984"/>
                <a:gd name="connsiteY4" fmla="*/ 810527 h 972636"/>
                <a:gd name="connsiteX5" fmla="*/ 7013875 w 7175984"/>
                <a:gd name="connsiteY5" fmla="*/ 972636 h 972636"/>
                <a:gd name="connsiteX6" fmla="*/ 162109 w 7175984"/>
                <a:gd name="connsiteY6" fmla="*/ 972636 h 972636"/>
                <a:gd name="connsiteX7" fmla="*/ 0 w 7175984"/>
                <a:gd name="connsiteY7" fmla="*/ 810527 h 972636"/>
                <a:gd name="connsiteX8" fmla="*/ 0 w 7175984"/>
                <a:gd name="connsiteY8" fmla="*/ 162109 h 97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984" h="972636">
                  <a:moveTo>
                    <a:pt x="0" y="162109"/>
                  </a:moveTo>
                  <a:cubicBezTo>
                    <a:pt x="0" y="72579"/>
                    <a:pt x="72579" y="0"/>
                    <a:pt x="162109" y="0"/>
                  </a:cubicBezTo>
                  <a:lnTo>
                    <a:pt x="7013875" y="0"/>
                  </a:lnTo>
                  <a:cubicBezTo>
                    <a:pt x="7103405" y="0"/>
                    <a:pt x="7175984" y="72579"/>
                    <a:pt x="7175984" y="162109"/>
                  </a:cubicBezTo>
                  <a:lnTo>
                    <a:pt x="7175984" y="810527"/>
                  </a:lnTo>
                  <a:cubicBezTo>
                    <a:pt x="7175984" y="900057"/>
                    <a:pt x="7103405" y="972636"/>
                    <a:pt x="7013875" y="972636"/>
                  </a:cubicBezTo>
                  <a:lnTo>
                    <a:pt x="162109" y="972636"/>
                  </a:lnTo>
                  <a:cubicBezTo>
                    <a:pt x="72579" y="972636"/>
                    <a:pt x="0" y="900057"/>
                    <a:pt x="0" y="810527"/>
                  </a:cubicBezTo>
                  <a:lnTo>
                    <a:pt x="0" y="162109"/>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200" tIns="93200" rIns="93200" bIns="93200" numCol="1" spcCol="1270" anchor="ctr" anchorCtr="0">
              <a:noAutofit/>
            </a:bodyPr>
            <a:lstStyle/>
            <a:p>
              <a:pPr algn="just"/>
              <a:r>
                <a:rPr lang="en-US" sz="2400" dirty="0">
                  <a:latin typeface="Times New Roman" pitchFamily="18" charset="0"/>
                  <a:cs typeface="Times New Roman" pitchFamily="18" charset="0"/>
                </a:rPr>
                <a:t>- </a:t>
              </a:r>
              <a:r>
                <a:rPr lang="vi-VN" sz="2400" b="1" dirty="0">
                  <a:latin typeface="Times New Roman" pitchFamily="18" charset="0"/>
                  <a:cs typeface="Times New Roman" pitchFamily="18" charset="0"/>
                </a:rPr>
                <a:t>Hình thành, phát triển năng lực chăm sóc sức khoẻ</a:t>
              </a:r>
              <a:r>
                <a:rPr lang="vi-VN" sz="2400" dirty="0">
                  <a:latin typeface="Times New Roman" pitchFamily="18" charset="0"/>
                  <a:cs typeface="Times New Roman" pitchFamily="18" charset="0"/>
                </a:rPr>
                <a:t>: Tạo cơ hội cho HS huy động những hiểu biết sẵn có để hình thành ý thức và kiến thức chăm sóc sức khoẻ; tăng cường giao nhiệm vụ ở nhà.</a:t>
              </a:r>
            </a:p>
          </p:txBody>
        </p:sp>
        <p:sp>
          <p:nvSpPr>
            <p:cNvPr id="13" name="Freeform: Shape 12"/>
            <p:cNvSpPr/>
            <p:nvPr/>
          </p:nvSpPr>
          <p:spPr>
            <a:xfrm>
              <a:off x="4405032" y="4797244"/>
              <a:ext cx="6589361" cy="1089311"/>
            </a:xfrm>
            <a:custGeom>
              <a:avLst/>
              <a:gdLst>
                <a:gd name="connsiteX0" fmla="*/ 0 w 7110172"/>
                <a:gd name="connsiteY0" fmla="*/ 130830 h 784965"/>
                <a:gd name="connsiteX1" fmla="*/ 130830 w 7110172"/>
                <a:gd name="connsiteY1" fmla="*/ 0 h 784965"/>
                <a:gd name="connsiteX2" fmla="*/ 6979342 w 7110172"/>
                <a:gd name="connsiteY2" fmla="*/ 0 h 784965"/>
                <a:gd name="connsiteX3" fmla="*/ 7110172 w 7110172"/>
                <a:gd name="connsiteY3" fmla="*/ 130830 h 784965"/>
                <a:gd name="connsiteX4" fmla="*/ 7110172 w 7110172"/>
                <a:gd name="connsiteY4" fmla="*/ 654135 h 784965"/>
                <a:gd name="connsiteX5" fmla="*/ 6979342 w 7110172"/>
                <a:gd name="connsiteY5" fmla="*/ 784965 h 784965"/>
                <a:gd name="connsiteX6" fmla="*/ 130830 w 7110172"/>
                <a:gd name="connsiteY6" fmla="*/ 784965 h 784965"/>
                <a:gd name="connsiteX7" fmla="*/ 0 w 7110172"/>
                <a:gd name="connsiteY7" fmla="*/ 654135 h 784965"/>
                <a:gd name="connsiteX8" fmla="*/ 0 w 7110172"/>
                <a:gd name="connsiteY8" fmla="*/ 130830 h 7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0172" h="784965">
                  <a:moveTo>
                    <a:pt x="0" y="130830"/>
                  </a:moveTo>
                  <a:cubicBezTo>
                    <a:pt x="0" y="58575"/>
                    <a:pt x="58575" y="0"/>
                    <a:pt x="130830" y="0"/>
                  </a:cubicBezTo>
                  <a:lnTo>
                    <a:pt x="6979342" y="0"/>
                  </a:lnTo>
                  <a:cubicBezTo>
                    <a:pt x="7051597" y="0"/>
                    <a:pt x="7110172" y="58575"/>
                    <a:pt x="7110172" y="130830"/>
                  </a:cubicBezTo>
                  <a:lnTo>
                    <a:pt x="7110172" y="654135"/>
                  </a:lnTo>
                  <a:cubicBezTo>
                    <a:pt x="7110172" y="726390"/>
                    <a:pt x="7051597" y="784965"/>
                    <a:pt x="6979342" y="784965"/>
                  </a:cubicBezTo>
                  <a:lnTo>
                    <a:pt x="130830" y="784965"/>
                  </a:lnTo>
                  <a:cubicBezTo>
                    <a:pt x="58575" y="784965"/>
                    <a:pt x="0" y="726390"/>
                    <a:pt x="0" y="654135"/>
                  </a:cubicBezTo>
                  <a:lnTo>
                    <a:pt x="0" y="130830"/>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39" tIns="84039" rIns="84039" bIns="84039" numCol="1" spcCol="1270" anchor="ctr" anchorCtr="0">
              <a:noAutofit/>
            </a:bodyPr>
            <a:lstStyle/>
            <a:p>
              <a:pPr algn="just"/>
              <a:r>
                <a:rPr lang="vi-VN" sz="2400" b="1" dirty="0">
                  <a:latin typeface="Times New Roman" pitchFamily="18" charset="0"/>
                  <a:cs typeface="Times New Roman" pitchFamily="18" charset="0"/>
                </a:rPr>
                <a:t>– Hình thành, phát triển năng lực hoạt động TDTT</a:t>
              </a:r>
              <a:r>
                <a:rPr lang="vi-VN" sz="2400" dirty="0">
                  <a:latin typeface="Times New Roman" pitchFamily="18" charset="0"/>
                  <a:cs typeface="Times New Roman" pitchFamily="18" charset="0"/>
                </a:rPr>
                <a:t>: Hướng dẫn HS tập luyện các môn TDTT phù hợp với sở thích, sở trường; tạo cơ hội và khơi dậy niềm đam mê, khả năng hoạt động TDTT.</a:t>
              </a:r>
            </a:p>
          </p:txBody>
        </p:sp>
      </p:grpSp>
      <p:sp>
        <p:nvSpPr>
          <p:cNvPr id="14" name="Diamond 13"/>
          <p:cNvSpPr/>
          <p:nvPr/>
        </p:nvSpPr>
        <p:spPr>
          <a:xfrm>
            <a:off x="943429" y="256855"/>
            <a:ext cx="10900228" cy="1368746"/>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a:solidFill>
                  <a:schemeClr val="tx1"/>
                </a:solidFill>
                <a:latin typeface="Times New Roman" pitchFamily="18" charset="0"/>
                <a:cs typeface="Times New Roman" pitchFamily="18" charset="0"/>
              </a:rPr>
              <a:t>Yêu cầu về phương pháp hình thành, phát triển năng lực thể chất</a:t>
            </a:r>
            <a:endParaRPr lang="en-US" sz="2400" b="1" dirty="0">
              <a:solidFill>
                <a:schemeClr val="tx1"/>
              </a:solidFill>
              <a:latin typeface="Times New Roman" pitchFamily="18" charset="0"/>
              <a:cs typeface="Times New Roman" pitchFamily="18" charset="0"/>
            </a:endParaRPr>
          </a:p>
        </p:txBody>
      </p:sp>
      <p:sp>
        <p:nvSpPr>
          <p:cNvPr id="15" name="Freeform: Shape 11"/>
          <p:cNvSpPr/>
          <p:nvPr/>
        </p:nvSpPr>
        <p:spPr>
          <a:xfrm>
            <a:off x="1219201" y="3323775"/>
            <a:ext cx="10435769" cy="1262744"/>
          </a:xfrm>
          <a:custGeom>
            <a:avLst/>
            <a:gdLst>
              <a:gd name="connsiteX0" fmla="*/ 0 w 7140598"/>
              <a:gd name="connsiteY0" fmla="*/ 119136 h 714799"/>
              <a:gd name="connsiteX1" fmla="*/ 119136 w 7140598"/>
              <a:gd name="connsiteY1" fmla="*/ 0 h 714799"/>
              <a:gd name="connsiteX2" fmla="*/ 7021462 w 7140598"/>
              <a:gd name="connsiteY2" fmla="*/ 0 h 714799"/>
              <a:gd name="connsiteX3" fmla="*/ 7140598 w 7140598"/>
              <a:gd name="connsiteY3" fmla="*/ 119136 h 714799"/>
              <a:gd name="connsiteX4" fmla="*/ 7140598 w 7140598"/>
              <a:gd name="connsiteY4" fmla="*/ 595663 h 714799"/>
              <a:gd name="connsiteX5" fmla="*/ 7021462 w 7140598"/>
              <a:gd name="connsiteY5" fmla="*/ 714799 h 714799"/>
              <a:gd name="connsiteX6" fmla="*/ 119136 w 7140598"/>
              <a:gd name="connsiteY6" fmla="*/ 714799 h 714799"/>
              <a:gd name="connsiteX7" fmla="*/ 0 w 7140598"/>
              <a:gd name="connsiteY7" fmla="*/ 595663 h 714799"/>
              <a:gd name="connsiteX8" fmla="*/ 0 w 7140598"/>
              <a:gd name="connsiteY8" fmla="*/ 119136 h 71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598" h="714799">
                <a:moveTo>
                  <a:pt x="0" y="119136"/>
                </a:moveTo>
                <a:cubicBezTo>
                  <a:pt x="0" y="53339"/>
                  <a:pt x="53339" y="0"/>
                  <a:pt x="119136" y="0"/>
                </a:cubicBezTo>
                <a:lnTo>
                  <a:pt x="7021462" y="0"/>
                </a:lnTo>
                <a:cubicBezTo>
                  <a:pt x="7087259" y="0"/>
                  <a:pt x="7140598" y="53339"/>
                  <a:pt x="7140598" y="119136"/>
                </a:cubicBezTo>
                <a:lnTo>
                  <a:pt x="7140598" y="595663"/>
                </a:lnTo>
                <a:cubicBezTo>
                  <a:pt x="7140598" y="661460"/>
                  <a:pt x="7087259" y="714799"/>
                  <a:pt x="7021462" y="714799"/>
                </a:cubicBezTo>
                <a:lnTo>
                  <a:pt x="119136" y="714799"/>
                </a:lnTo>
                <a:cubicBezTo>
                  <a:pt x="53339" y="714799"/>
                  <a:pt x="0" y="661460"/>
                  <a:pt x="0" y="595663"/>
                </a:cubicBezTo>
                <a:lnTo>
                  <a:pt x="0" y="119136"/>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614" tIns="80614" rIns="80614" bIns="80614" numCol="1" spcCol="1270" anchor="ctr" anchorCtr="0">
            <a:noAutofit/>
          </a:bodyPr>
          <a:lstStyle/>
          <a:p>
            <a:pPr algn="just"/>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Hình thành, phát triển năng lực vận động cơ bản</a:t>
            </a:r>
            <a:r>
              <a:rPr lang="vi-VN" sz="2400" dirty="0">
                <a:latin typeface="Times New Roman" pitchFamily="18" charset="0"/>
                <a:cs typeface="Times New Roman" pitchFamily="18" charset="0"/>
              </a:rPr>
              <a:t>: Khai thác ưu thế của GDTC để hình thành, phát triển các tố chất thể lực, kĩ năng vận động, khả năng thích ứng và trí nhớ vận động cho HS.</a:t>
            </a:r>
          </a:p>
        </p:txBody>
      </p:sp>
      <p:pic>
        <p:nvPicPr>
          <p:cNvPr id="8"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5994124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a:grpSpLocks/>
          </p:cNvGrpSpPr>
          <p:nvPr/>
        </p:nvGrpSpPr>
        <p:grpSpPr bwMode="auto">
          <a:xfrm>
            <a:off x="1416177" y="2627078"/>
            <a:ext cx="10224280" cy="1378856"/>
            <a:chOff x="1392" y="3216"/>
            <a:chExt cx="3360" cy="242"/>
          </a:xfrm>
        </p:grpSpPr>
        <p:sp>
          <p:nvSpPr>
            <p:cNvPr id="26" name="Oval 20"/>
            <p:cNvSpPr>
              <a:spLocks noChangeArrowheads="1"/>
            </p:cNvSpPr>
            <p:nvPr/>
          </p:nvSpPr>
          <p:spPr bwMode="gray">
            <a:xfrm>
              <a:off x="1392" y="3216"/>
              <a:ext cx="3350" cy="217"/>
            </a:xfrm>
            <a:prstGeom prst="ellipse">
              <a:avLst/>
            </a:prstGeom>
            <a:gradFill rotWithShape="1">
              <a:gsLst>
                <a:gs pos="0">
                  <a:srgbClr val="FFFFFF"/>
                </a:gs>
                <a:gs pos="50000">
                  <a:srgbClr val="FAAF54"/>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sp>
          <p:nvSpPr>
            <p:cNvPr id="27" name="Oval 21"/>
            <p:cNvSpPr>
              <a:spLocks noChangeArrowheads="1"/>
            </p:cNvSpPr>
            <p:nvPr/>
          </p:nvSpPr>
          <p:spPr bwMode="gray">
            <a:xfrm>
              <a:off x="1392" y="3216"/>
              <a:ext cx="3360" cy="217"/>
            </a:xfrm>
            <a:prstGeom prst="ellipse">
              <a:avLst/>
            </a:prstGeom>
            <a:gradFill rotWithShape="1">
              <a:gsLst>
                <a:gs pos="0">
                  <a:srgbClr val="FAAF54">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sp>
          <p:nvSpPr>
            <p:cNvPr id="28" name="Oval 22"/>
            <p:cNvSpPr>
              <a:spLocks noChangeArrowheads="1"/>
            </p:cNvSpPr>
            <p:nvPr/>
          </p:nvSpPr>
          <p:spPr bwMode="gray">
            <a:xfrm>
              <a:off x="1417" y="3241"/>
              <a:ext cx="3287" cy="217"/>
            </a:xfrm>
            <a:prstGeom prst="ellipse">
              <a:avLst/>
            </a:prstGeom>
            <a:gradFill rotWithShape="1">
              <a:gsLst>
                <a:gs pos="0">
                  <a:srgbClr val="875F2D"/>
                </a:gs>
                <a:gs pos="50000">
                  <a:srgbClr val="FAAF54"/>
                </a:gs>
                <a:gs pos="100000">
                  <a:srgbClr val="875F2D"/>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sp>
          <p:nvSpPr>
            <p:cNvPr id="29" name="Oval 23"/>
            <p:cNvSpPr>
              <a:spLocks noChangeArrowheads="1"/>
            </p:cNvSpPr>
            <p:nvPr/>
          </p:nvSpPr>
          <p:spPr bwMode="gray">
            <a:xfrm>
              <a:off x="1417" y="3241"/>
              <a:ext cx="3287" cy="217"/>
            </a:xfrm>
            <a:prstGeom prst="ellipse">
              <a:avLst/>
            </a:prstGeom>
            <a:gradFill rotWithShape="1">
              <a:gsLst>
                <a:gs pos="0">
                  <a:srgbClr val="9F6F35"/>
                </a:gs>
                <a:gs pos="100000">
                  <a:srgbClr val="FAAF54">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50" name="Text Box 40"/>
          <p:cNvSpPr txBox="1">
            <a:spLocks noChangeArrowheads="1"/>
          </p:cNvSpPr>
          <p:nvPr/>
        </p:nvSpPr>
        <p:spPr bwMode="gray">
          <a:xfrm>
            <a:off x="2926115" y="4470399"/>
            <a:ext cx="69581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err="1">
                <a:solidFill>
                  <a:srgbClr val="FFFFFF"/>
                </a:solidFill>
                <a:latin typeface="Times New Roman" pitchFamily="18" charset="0"/>
                <a:cs typeface="Times New Roman" pitchFamily="18" charset="0"/>
              </a:rPr>
              <a:t>Phần</a:t>
            </a:r>
            <a:r>
              <a:rPr lang="en-US" sz="2800" b="1" dirty="0">
                <a:solidFill>
                  <a:srgbClr val="FFFFFF"/>
                </a:solidFill>
                <a:latin typeface="Times New Roman" pitchFamily="18" charset="0"/>
                <a:cs typeface="Times New Roman" pitchFamily="18" charset="0"/>
              </a:rPr>
              <a:t> 3: </a:t>
            </a:r>
            <a:r>
              <a:rPr lang="en-US" sz="2800" b="1" dirty="0" err="1">
                <a:solidFill>
                  <a:srgbClr val="FFFFFF"/>
                </a:solidFill>
                <a:latin typeface="Times New Roman" pitchFamily="18" charset="0"/>
                <a:cs typeface="Times New Roman" pitchFamily="18" charset="0"/>
              </a:rPr>
              <a:t>Thể</a:t>
            </a:r>
            <a:r>
              <a:rPr lang="en-US" sz="2800" b="1" dirty="0">
                <a:solidFill>
                  <a:srgbClr val="FFFFFF"/>
                </a:solidFill>
                <a:latin typeface="Times New Roman" pitchFamily="18" charset="0"/>
                <a:cs typeface="Times New Roman" pitchFamily="18" charset="0"/>
              </a:rPr>
              <a:t> </a:t>
            </a:r>
            <a:r>
              <a:rPr lang="en-US" sz="2800" b="1" dirty="0" err="1">
                <a:solidFill>
                  <a:srgbClr val="FFFFFF"/>
                </a:solidFill>
                <a:latin typeface="Times New Roman" pitchFamily="18" charset="0"/>
                <a:cs typeface="Times New Roman" pitchFamily="18" charset="0"/>
              </a:rPr>
              <a:t>thao</a:t>
            </a:r>
            <a:r>
              <a:rPr lang="en-US" sz="2800" b="1" dirty="0">
                <a:solidFill>
                  <a:srgbClr val="FFFFFF"/>
                </a:solidFill>
                <a:latin typeface="Times New Roman" pitchFamily="18" charset="0"/>
                <a:cs typeface="Times New Roman" pitchFamily="18" charset="0"/>
              </a:rPr>
              <a:t> </a:t>
            </a:r>
            <a:r>
              <a:rPr lang="en-US" sz="2800" b="1" dirty="0" err="1">
                <a:solidFill>
                  <a:srgbClr val="FFFFFF"/>
                </a:solidFill>
                <a:latin typeface="Times New Roman" pitchFamily="18" charset="0"/>
                <a:cs typeface="Times New Roman" pitchFamily="18" charset="0"/>
              </a:rPr>
              <a:t>tự</a:t>
            </a:r>
            <a:r>
              <a:rPr lang="en-US" sz="2800" b="1" dirty="0">
                <a:solidFill>
                  <a:srgbClr val="FFFFFF"/>
                </a:solidFill>
                <a:latin typeface="Times New Roman" pitchFamily="18" charset="0"/>
                <a:cs typeface="Times New Roman" pitchFamily="18" charset="0"/>
              </a:rPr>
              <a:t> </a:t>
            </a:r>
            <a:r>
              <a:rPr lang="en-US" sz="2800" b="1" dirty="0" err="1">
                <a:solidFill>
                  <a:srgbClr val="FFFFFF"/>
                </a:solidFill>
                <a:latin typeface="Times New Roman" pitchFamily="18" charset="0"/>
                <a:cs typeface="Times New Roman" pitchFamily="18" charset="0"/>
              </a:rPr>
              <a:t>chọn</a:t>
            </a:r>
            <a:endParaRPr lang="vi-VN" sz="2800" b="1" dirty="0">
              <a:solidFill>
                <a:srgbClr val="FFFFFF"/>
              </a:solidFill>
              <a:latin typeface="Times New Roman" pitchFamily="18" charset="0"/>
              <a:cs typeface="Times New Roman" pitchFamily="18" charset="0"/>
            </a:endParaRPr>
          </a:p>
        </p:txBody>
      </p:sp>
      <p:grpSp>
        <p:nvGrpSpPr>
          <p:cNvPr id="6" name="Group 34"/>
          <p:cNvGrpSpPr>
            <a:grpSpLocks/>
          </p:cNvGrpSpPr>
          <p:nvPr/>
        </p:nvGrpSpPr>
        <p:grpSpPr bwMode="auto">
          <a:xfrm>
            <a:off x="1059543" y="4005935"/>
            <a:ext cx="10769599" cy="1953076"/>
            <a:chOff x="1392" y="3216"/>
            <a:chExt cx="3360" cy="236"/>
          </a:xfrm>
        </p:grpSpPr>
        <p:sp>
          <p:nvSpPr>
            <p:cNvPr id="52" name="Oval 35"/>
            <p:cNvSpPr>
              <a:spLocks noChangeArrowheads="1"/>
            </p:cNvSpPr>
            <p:nvPr/>
          </p:nvSpPr>
          <p:spPr bwMode="gray">
            <a:xfrm>
              <a:off x="1392" y="3216"/>
              <a:ext cx="3350" cy="211"/>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sp>
          <p:nvSpPr>
            <p:cNvPr id="53" name="Oval 36"/>
            <p:cNvSpPr>
              <a:spLocks noChangeArrowheads="1"/>
            </p:cNvSpPr>
            <p:nvPr/>
          </p:nvSpPr>
          <p:spPr bwMode="gray">
            <a:xfrm>
              <a:off x="1392" y="3216"/>
              <a:ext cx="3360" cy="211"/>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sp>
          <p:nvSpPr>
            <p:cNvPr id="54" name="Oval 37"/>
            <p:cNvSpPr>
              <a:spLocks noChangeArrowheads="1"/>
            </p:cNvSpPr>
            <p:nvPr/>
          </p:nvSpPr>
          <p:spPr bwMode="gray">
            <a:xfrm>
              <a:off x="1417" y="3241"/>
              <a:ext cx="3287" cy="211"/>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sp>
          <p:nvSpPr>
            <p:cNvPr id="55" name="Oval 38"/>
            <p:cNvSpPr>
              <a:spLocks noChangeArrowheads="1"/>
            </p:cNvSpPr>
            <p:nvPr/>
          </p:nvSpPr>
          <p:spPr bwMode="gray">
            <a:xfrm>
              <a:off x="1417" y="3241"/>
              <a:ext cx="3287" cy="211"/>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66" name="Text Box 40"/>
          <p:cNvSpPr txBox="1">
            <a:spLocks noChangeArrowheads="1"/>
          </p:cNvSpPr>
          <p:nvPr/>
        </p:nvSpPr>
        <p:spPr bwMode="gray">
          <a:xfrm>
            <a:off x="1682125" y="3077020"/>
            <a:ext cx="9653532"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defTabSz="685800" eaLnBrk="1" hangingPunct="1">
              <a:lnSpc>
                <a:spcPct val="110000"/>
              </a:lnSpc>
              <a:spcBef>
                <a:spcPts val="300"/>
              </a:spcBef>
              <a:spcAft>
                <a:spcPts val="300"/>
              </a:spcAft>
              <a:defRPr/>
            </a:pPr>
            <a:r>
              <a:rPr lang="en-US" sz="2800" b="1" dirty="0">
                <a:solidFill>
                  <a:schemeClr val="bg1"/>
                </a:solidFill>
                <a:latin typeface="Times New Roman" pitchFamily="18" charset="0"/>
                <a:cs typeface="Times New Roman" pitchFamily="18" charset="0"/>
              </a:rPr>
              <a:t>1.4.1 . </a:t>
            </a:r>
            <a:r>
              <a:rPr lang="en-US" sz="2800" b="1" dirty="0" err="1">
                <a:solidFill>
                  <a:schemeClr val="bg1"/>
                </a:solidFill>
                <a:latin typeface="Times New Roman" pitchFamily="18" charset="0"/>
                <a:cs typeface="Times New Roman" pitchFamily="18" charset="0"/>
              </a:rPr>
              <a:t>Gợi</a:t>
            </a:r>
            <a:r>
              <a:rPr lang="en-US" sz="2800" b="1" dirty="0">
                <a:solidFill>
                  <a:schemeClr val="bg1"/>
                </a:solidFill>
                <a:latin typeface="Times New Roman" pitchFamily="18" charset="0"/>
                <a:cs typeface="Times New Roman" pitchFamily="18" charset="0"/>
              </a:rPr>
              <a:t> ý, </a:t>
            </a:r>
            <a:r>
              <a:rPr lang="en-US" sz="2800" b="1" dirty="0" err="1">
                <a:solidFill>
                  <a:schemeClr val="bg1"/>
                </a:solidFill>
                <a:latin typeface="Times New Roman" pitchFamily="18" charset="0"/>
                <a:cs typeface="Times New Roman" pitchFamily="18" charset="0"/>
              </a:rPr>
              <a:t>hướng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dẫn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dạy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học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nhắm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phát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triển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năng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lực</a:t>
            </a:r>
            <a:endParaRPr lang="en-US" sz="2800" b="1" dirty="0">
              <a:solidFill>
                <a:schemeClr val="bg1"/>
              </a:solidFill>
              <a:latin typeface="Times New Roman" pitchFamily="18" charset="0"/>
              <a:cs typeface="Times New Roman" pitchFamily="18" charset="0"/>
            </a:endParaRPr>
          </a:p>
        </p:txBody>
      </p:sp>
      <p:sp>
        <p:nvSpPr>
          <p:cNvPr id="35" name="Rectangle 34"/>
          <p:cNvSpPr/>
          <p:nvPr/>
        </p:nvSpPr>
        <p:spPr>
          <a:xfrm>
            <a:off x="2119087" y="4536744"/>
            <a:ext cx="8611868" cy="566309"/>
          </a:xfrm>
          <a:prstGeom prst="rect">
            <a:avLst/>
          </a:prstGeom>
        </p:spPr>
        <p:txBody>
          <a:bodyPr wrap="square">
            <a:spAutoFit/>
          </a:bodyPr>
          <a:lstStyle/>
          <a:p>
            <a:pPr lvl="0">
              <a:lnSpc>
                <a:spcPct val="110000"/>
              </a:lnSpc>
              <a:spcBef>
                <a:spcPts val="300"/>
              </a:spcBef>
              <a:spcAft>
                <a:spcPts val="300"/>
              </a:spcAft>
              <a:defRPr/>
            </a:pPr>
            <a:r>
              <a:rPr lang="en-US" sz="2800" b="1" dirty="0">
                <a:solidFill>
                  <a:schemeClr val="bg1"/>
                </a:solidFill>
                <a:latin typeface="Times New Roman" pitchFamily="18" charset="0"/>
                <a:cs typeface="Times New Roman" pitchFamily="18" charset="0"/>
              </a:rPr>
              <a:t>1.4.2. </a:t>
            </a:r>
            <a:r>
              <a:rPr lang="en-US" sz="2800" b="1" dirty="0" err="1">
                <a:solidFill>
                  <a:schemeClr val="bg1"/>
                </a:solidFill>
                <a:latin typeface="Times New Roman" pitchFamily="18" charset="0"/>
                <a:cs typeface="Times New Roman" pitchFamily="18" charset="0"/>
              </a:rPr>
              <a:t>Gợi</a:t>
            </a:r>
            <a:r>
              <a:rPr lang="en-US" sz="2800" b="1" dirty="0">
                <a:solidFill>
                  <a:schemeClr val="bg1"/>
                </a:solidFill>
                <a:latin typeface="Times New Roman" pitchFamily="18" charset="0"/>
                <a:cs typeface="Times New Roman" pitchFamily="18" charset="0"/>
              </a:rPr>
              <a:t> ý, </a:t>
            </a:r>
            <a:r>
              <a:rPr lang="en-US" sz="2800" b="1" dirty="0" err="1">
                <a:solidFill>
                  <a:schemeClr val="bg1"/>
                </a:solidFill>
                <a:latin typeface="Times New Roman" pitchFamily="18" charset="0"/>
                <a:cs typeface="Times New Roman" pitchFamily="18" charset="0"/>
              </a:rPr>
              <a:t>dạy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học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hoạt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động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trong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SGK</a:t>
            </a:r>
            <a:endParaRPr lang="en-US" sz="2800" b="1" dirty="0">
              <a:solidFill>
                <a:schemeClr val="bg1"/>
              </a:solidFill>
              <a:latin typeface="Times New Roman" pitchFamily="18" charset="0"/>
              <a:cs typeface="Times New Roman" pitchFamily="18" charset="0"/>
            </a:endParaRPr>
          </a:p>
        </p:txBody>
      </p:sp>
      <p:sp>
        <p:nvSpPr>
          <p:cNvPr id="4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728690" y="1364319"/>
            <a:ext cx="88972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en-US" sz="2800" b="1" dirty="0">
                <a:solidFill>
                  <a:srgbClr val="FF0000"/>
                </a:solidFill>
                <a:latin typeface="Times New Roman" pitchFamily="18" charset="0"/>
                <a:cs typeface="Times New Roman" pitchFamily="18" charset="0"/>
              </a:rPr>
              <a:t>1.1.</a:t>
            </a:r>
            <a:r>
              <a:rPr lang="vi-VN" sz="2800" b="1" dirty="0">
                <a:solidFill>
                  <a:srgbClr val="FF0000"/>
                </a:solidFill>
                <a:latin typeface="Times New Roman" pitchFamily="18" charset="0"/>
                <a:cs typeface="Times New Roman" pitchFamily="18" charset="0"/>
              </a:rPr>
              <a:t>4. Gợi ý, hướng dẫn về phương pháp </a:t>
            </a:r>
            <a:r>
              <a:rPr lang="en-US" sz="2800" b="1" dirty="0" err="1">
                <a:solidFill>
                  <a:srgbClr val="FF0000"/>
                </a:solidFill>
                <a:latin typeface="Times New Roman" pitchFamily="18" charset="0"/>
                <a:cs typeface="Times New Roman" pitchFamily="18" charset="0"/>
              </a:rPr>
              <a:t>dạy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vi-VN" sz="2800" b="1" dirty="0">
                <a:solidFill>
                  <a:srgbClr val="FF0000"/>
                </a:solidFill>
                <a:latin typeface="Times New Roman" pitchFamily="18" charset="0"/>
                <a:cs typeface="Times New Roman" pitchFamily="18" charset="0"/>
              </a:rPr>
              <a:t> các hoạt động dạy học</a:t>
            </a:r>
          </a:p>
        </p:txBody>
      </p:sp>
      <p:pic>
        <p:nvPicPr>
          <p:cNvPr id="16"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9505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heel(1)">
                                      <p:cBhvr>
                                        <p:cTn id="12" dur="2000"/>
                                        <p:tgtEl>
                                          <p:spTgt spid="66"/>
                                        </p:tgtEl>
                                      </p:cBhvr>
                                    </p:animEffect>
                                  </p:childTnLst>
                                </p:cTn>
                              </p:par>
                              <p:par>
                                <p:cTn id="13" presetID="21"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heel(1)">
                                      <p:cBhvr>
                                        <p:cTn id="18"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8D228A1-A069-4C50-AD30-6921EAB0CDEC}"/>
              </a:ext>
            </a:extLst>
          </p:cNvPr>
          <p:cNvSpPr txBox="1">
            <a:spLocks/>
          </p:cNvSpPr>
          <p:nvPr/>
        </p:nvSpPr>
        <p:spPr>
          <a:xfrm>
            <a:off x="11163749" y="5945832"/>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z="2000" smtClean="0">
                <a:solidFill>
                  <a:schemeClr val="bg1"/>
                </a:solidFill>
                <a:latin typeface="Arial" panose="020B0604020202020204" pitchFamily="34" charset="0"/>
                <a:cs typeface="Arial" panose="020B0604020202020204" pitchFamily="34" charset="0"/>
              </a:rPr>
              <a:pPr/>
              <a:t>32</a:t>
            </a:fld>
            <a:endParaRPr lang="en-US" sz="2000">
              <a:solidFill>
                <a:schemeClr val="bg1"/>
              </a:solidFill>
              <a:latin typeface="Arial" panose="020B0604020202020204" pitchFamily="34" charset="0"/>
              <a:cs typeface="Arial" panose="020B0604020202020204" pitchFamily="34" charset="0"/>
            </a:endParaRPr>
          </a:p>
        </p:txBody>
      </p:sp>
      <p:sp>
        <p:nvSpPr>
          <p:cNvPr id="11" name="Google Shape;420;p32">
            <a:extLst>
              <a:ext uri="{FF2B5EF4-FFF2-40B4-BE49-F238E27FC236}">
                <a16:creationId xmlns:a16="http://schemas.microsoft.com/office/drawing/2014/main" id="{ABF6D835-1867-45F1-8113-0E8417187AD9}"/>
              </a:ext>
            </a:extLst>
          </p:cNvPr>
          <p:cNvSpPr/>
          <p:nvPr/>
        </p:nvSpPr>
        <p:spPr>
          <a:xfrm>
            <a:off x="152400" y="-47634"/>
            <a:ext cx="12192000" cy="40006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chemeClr val="dk1"/>
              </a:solidFill>
              <a:latin typeface="Arial" panose="020B0604020202020204" pitchFamily="34" charset="0"/>
              <a:ea typeface="Arial"/>
              <a:cs typeface="Arial" panose="020B0604020202020204" pitchFamily="34" charset="0"/>
              <a:sym typeface="Arial"/>
            </a:endParaRPr>
          </a:p>
        </p:txBody>
      </p:sp>
      <p:sp>
        <p:nvSpPr>
          <p:cNvPr id="5" name="Title 1">
            <a:extLst>
              <a:ext uri="{FF2B5EF4-FFF2-40B4-BE49-F238E27FC236}">
                <a16:creationId xmlns:a16="http://schemas.microsoft.com/office/drawing/2014/main" id="{D863B783-3E2A-4923-B712-866A4012042C}"/>
              </a:ext>
            </a:extLst>
          </p:cNvPr>
          <p:cNvSpPr txBox="1">
            <a:spLocks/>
          </p:cNvSpPr>
          <p:nvPr/>
        </p:nvSpPr>
        <p:spPr>
          <a:xfrm>
            <a:off x="914400" y="952768"/>
            <a:ext cx="10130971" cy="560943"/>
          </a:xfrm>
          <a:prstGeom prst="rect">
            <a:avLst/>
          </a:prstGeom>
        </p:spPr>
        <p:txBody>
          <a:bodyPr vert="horz" lIns="91440" tIns="45720" rIns="91440" bIns="45720" rtlCol="0" anchor="t">
            <a:noAutofit/>
          </a:bodyPr>
          <a:lstStyle>
            <a:lvl1pPr algn="l" defTabSz="685800" rtl="0" eaLnBrk="1" latinLnBrk="0" hangingPunct="1">
              <a:lnSpc>
                <a:spcPct val="99000"/>
              </a:lnSpc>
              <a:spcBef>
                <a:spcPct val="0"/>
              </a:spcBef>
              <a:buNone/>
              <a:defRPr sz="3800" kern="1200">
                <a:solidFill>
                  <a:schemeClr val="bg1"/>
                </a:solidFill>
                <a:latin typeface="+mj-lt"/>
                <a:ea typeface="+mj-ea"/>
                <a:cs typeface="+mj-cs"/>
              </a:defRPr>
            </a:lvl1pPr>
          </a:lstStyle>
          <a:p>
            <a:pPr marL="0" marR="0" lvl="0" indent="0" defTabSz="685800" rtl="0" eaLnBrk="1" fontAlgn="auto" latinLnBrk="0" hangingPunct="1">
              <a:lnSpc>
                <a:spcPct val="110000"/>
              </a:lnSpc>
              <a:spcBef>
                <a:spcPts val="300"/>
              </a:spcBef>
              <a:spcAft>
                <a:spcPts val="300"/>
              </a:spcAft>
              <a:buClrTx/>
              <a:buSzTx/>
              <a:buFontTx/>
              <a:buNone/>
              <a:tabLst/>
              <a:defRPr/>
            </a:pPr>
            <a:r>
              <a:rPr kumimoji="0" lang="en-US" sz="2800" b="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1.4.1 . </a:t>
            </a:r>
            <a:r>
              <a:rPr kumimoji="0" lang="en-US" sz="2800" b="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Gợi</a:t>
            </a:r>
            <a:r>
              <a:rPr kumimoji="0" lang="en-US" sz="2800" b="1" u="none" strike="noStrike" kern="1200" cap="none" spc="0" normalizeH="0" noProof="0" dirty="0">
                <a:ln>
                  <a:noFill/>
                </a:ln>
                <a:solidFill>
                  <a:schemeClr val="accent1">
                    <a:lumMod val="50000"/>
                  </a:schemeClr>
                </a:solidFill>
                <a:effectLst/>
                <a:uLnTx/>
                <a:uFillTx/>
                <a:latin typeface="Times New Roman" pitchFamily="18" charset="0"/>
                <a:cs typeface="Times New Roman" pitchFamily="18" charset="0"/>
              </a:rPr>
              <a:t> ý, </a:t>
            </a:r>
            <a:r>
              <a:rPr kumimoji="0" lang="en-US" sz="2800" b="1" u="none" strike="noStrike" kern="1200" cap="none" spc="0" normalizeH="0" noProof="0" dirty="0" err="1">
                <a:ln>
                  <a:noFill/>
                </a:ln>
                <a:solidFill>
                  <a:schemeClr val="accent1">
                    <a:lumMod val="50000"/>
                  </a:schemeClr>
                </a:solidFill>
                <a:effectLst/>
                <a:uLnTx/>
                <a:uFillTx/>
                <a:latin typeface="Times New Roman" pitchFamily="18" charset="0"/>
                <a:cs typeface="Times New Roman" pitchFamily="18" charset="0"/>
              </a:rPr>
              <a:t>hướng</a:t>
            </a:r>
            <a:r>
              <a:rPr kumimoji="0" lang="en-US" sz="2800" b="1" u="none" strike="noStrike" kern="1200" cap="none" spc="0" normalizeH="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800" b="1" u="none" strike="noStrike" kern="1200" cap="none" spc="0" normalizeH="0" noProof="0" dirty="0" err="1">
                <a:ln>
                  <a:noFill/>
                </a:ln>
                <a:solidFill>
                  <a:schemeClr val="accent1">
                    <a:lumMod val="50000"/>
                  </a:schemeClr>
                </a:solidFill>
                <a:effectLst/>
                <a:uLnTx/>
                <a:uFillTx/>
                <a:latin typeface="Times New Roman" pitchFamily="18" charset="0"/>
                <a:cs typeface="Times New Roman" pitchFamily="18" charset="0"/>
              </a:rPr>
              <a:t>dẫn</a:t>
            </a:r>
            <a:r>
              <a:rPr kumimoji="0" lang="en-US" sz="2800" b="1" u="none" strike="noStrike" kern="1200" cap="none" spc="0" normalizeH="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800" b="1" u="none" strike="noStrike" kern="1200" cap="none" spc="0" normalizeH="0" noProof="0" dirty="0" err="1">
                <a:ln>
                  <a:noFill/>
                </a:ln>
                <a:solidFill>
                  <a:schemeClr val="accent1">
                    <a:lumMod val="50000"/>
                  </a:schemeClr>
                </a:solidFill>
                <a:effectLst/>
                <a:uLnTx/>
                <a:uFillTx/>
                <a:latin typeface="Times New Roman" pitchFamily="18" charset="0"/>
                <a:cs typeface="Times New Roman" pitchFamily="18" charset="0"/>
              </a:rPr>
              <a:t>dạy</a:t>
            </a:r>
            <a:r>
              <a:rPr kumimoji="0" lang="en-US" sz="2800" b="1" u="none" strike="noStrike" kern="1200" cap="none" spc="0" normalizeH="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800" b="1" u="none" strike="noStrike" kern="1200" cap="none" spc="0" normalizeH="0" noProof="0" dirty="0" err="1">
                <a:ln>
                  <a:noFill/>
                </a:ln>
                <a:solidFill>
                  <a:schemeClr val="accent1">
                    <a:lumMod val="50000"/>
                  </a:schemeClr>
                </a:solidFill>
                <a:effectLst/>
                <a:uLnTx/>
                <a:uFillTx/>
                <a:latin typeface="Times New Roman" pitchFamily="18" charset="0"/>
                <a:cs typeface="Times New Roman" pitchFamily="18" charset="0"/>
              </a:rPr>
              <a:t>học</a:t>
            </a:r>
            <a:r>
              <a:rPr kumimoji="0" lang="en-US" sz="2800" b="1" u="none" strike="noStrike" kern="1200" cap="none" spc="0" normalizeH="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800" b="1" u="none" strike="noStrike" kern="1200" cap="none" spc="0" normalizeH="0" noProof="0" dirty="0" err="1">
                <a:ln>
                  <a:noFill/>
                </a:ln>
                <a:solidFill>
                  <a:schemeClr val="accent1">
                    <a:lumMod val="50000"/>
                  </a:schemeClr>
                </a:solidFill>
                <a:effectLst/>
                <a:uLnTx/>
                <a:uFillTx/>
                <a:latin typeface="Times New Roman" pitchFamily="18" charset="0"/>
                <a:cs typeface="Times New Roman" pitchFamily="18" charset="0"/>
              </a:rPr>
              <a:t>nhắm</a:t>
            </a:r>
            <a:r>
              <a:rPr kumimoji="0" lang="en-US" sz="2800" b="1" u="none" strike="noStrike" kern="1200" cap="none" spc="0" normalizeH="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800" b="1" u="none" strike="noStrike" kern="1200" cap="none" spc="0" normalizeH="0" noProof="0" dirty="0" err="1">
                <a:ln>
                  <a:noFill/>
                </a:ln>
                <a:solidFill>
                  <a:schemeClr val="accent1">
                    <a:lumMod val="50000"/>
                  </a:schemeClr>
                </a:solidFill>
                <a:effectLst/>
                <a:uLnTx/>
                <a:uFillTx/>
                <a:latin typeface="Times New Roman" pitchFamily="18" charset="0"/>
                <a:cs typeface="Times New Roman" pitchFamily="18" charset="0"/>
              </a:rPr>
              <a:t>phát</a:t>
            </a:r>
            <a:r>
              <a:rPr kumimoji="0" lang="en-US" sz="2800" b="1" u="none" strike="noStrike" kern="1200" cap="none" spc="0" normalizeH="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800" b="1" u="none" strike="noStrike" kern="1200" cap="none" spc="0" normalizeH="0" noProof="0" dirty="0" err="1">
                <a:ln>
                  <a:noFill/>
                </a:ln>
                <a:solidFill>
                  <a:schemeClr val="accent1">
                    <a:lumMod val="50000"/>
                  </a:schemeClr>
                </a:solidFill>
                <a:effectLst/>
                <a:uLnTx/>
                <a:uFillTx/>
                <a:latin typeface="Times New Roman" pitchFamily="18" charset="0"/>
                <a:cs typeface="Times New Roman" pitchFamily="18" charset="0"/>
              </a:rPr>
              <a:t>triển</a:t>
            </a:r>
            <a:r>
              <a:rPr kumimoji="0" lang="en-US" sz="2800" b="1" u="none" strike="noStrike" kern="1200" cap="none" spc="0" normalizeH="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800" b="1" u="none" strike="noStrike" kern="1200" cap="none" spc="0" normalizeH="0" noProof="0" dirty="0" err="1">
                <a:ln>
                  <a:noFill/>
                </a:ln>
                <a:solidFill>
                  <a:schemeClr val="accent1">
                    <a:lumMod val="50000"/>
                  </a:schemeClr>
                </a:solidFill>
                <a:effectLst/>
                <a:uLnTx/>
                <a:uFillTx/>
                <a:latin typeface="Times New Roman" pitchFamily="18" charset="0"/>
                <a:cs typeface="Times New Roman" pitchFamily="18" charset="0"/>
              </a:rPr>
              <a:t>năng</a:t>
            </a:r>
            <a:r>
              <a:rPr kumimoji="0" lang="en-US" sz="2800" b="1" u="none" strike="noStrike" kern="1200" cap="none" spc="0" normalizeH="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800" b="1" u="none" strike="noStrike" kern="1200" cap="none" spc="0" normalizeH="0" noProof="0" dirty="0" err="1">
                <a:ln>
                  <a:noFill/>
                </a:ln>
                <a:solidFill>
                  <a:schemeClr val="accent1">
                    <a:lumMod val="50000"/>
                  </a:schemeClr>
                </a:solidFill>
                <a:effectLst/>
                <a:uLnTx/>
                <a:uFillTx/>
                <a:latin typeface="Times New Roman" pitchFamily="18" charset="0"/>
                <a:cs typeface="Times New Roman" pitchFamily="18" charset="0"/>
              </a:rPr>
              <a:t>lực</a:t>
            </a:r>
            <a:endParaRPr kumimoji="0" lang="en-US" sz="2800" b="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2238A9A0-DABF-4B48-8D14-B7360251D34F}"/>
              </a:ext>
            </a:extLst>
          </p:cNvPr>
          <p:cNvSpPr/>
          <p:nvPr/>
        </p:nvSpPr>
        <p:spPr>
          <a:xfrm>
            <a:off x="3338287" y="1611086"/>
            <a:ext cx="8505370" cy="4755148"/>
          </a:xfrm>
          <a:prstGeom prst="rect">
            <a:avLst/>
          </a:prstGeom>
        </p:spPr>
        <p:txBody>
          <a:bodyPr wrap="square">
            <a:spAutoFit/>
          </a:bodyPr>
          <a:lstStyle/>
          <a:p>
            <a:pPr algn="just" defTabSz="685800">
              <a:lnSpc>
                <a:spcPct val="120000"/>
              </a:lnSpc>
              <a:spcBef>
                <a:spcPts val="600"/>
              </a:spcBef>
            </a:pPr>
            <a:r>
              <a:rPr kumimoji="0" lang="en-US" sz="2400" i="1" u="none" strike="noStrike" kern="1200" cap="none" spc="0" normalizeH="0" baseline="0" noProof="0" dirty="0">
                <a:ln>
                  <a:noFill/>
                </a:ln>
                <a:effectLst/>
                <a:uLnTx/>
                <a:uFillTx/>
                <a:latin typeface="Times New Roman" pitchFamily="18" charset="0"/>
                <a:cs typeface="Times New Roman" pitchFamily="18" charset="0"/>
              </a:rPr>
              <a:t>a) </a:t>
            </a:r>
            <a:r>
              <a:rPr kumimoji="0" lang="en-US" sz="2400" i="1" u="none" strike="noStrike" kern="1200" cap="none" spc="0" normalizeH="0" baseline="0" noProof="0" dirty="0" err="1">
                <a:ln>
                  <a:noFill/>
                </a:ln>
                <a:effectLst/>
                <a:uLnTx/>
                <a:uFillTx/>
                <a:latin typeface="Times New Roman" pitchFamily="18" charset="0"/>
                <a:cs typeface="Times New Roman" pitchFamily="18" charset="0"/>
              </a:rPr>
              <a:t>Phát</a:t>
            </a:r>
            <a:r>
              <a:rPr kumimoji="0" lang="en-US" sz="2400" i="1" u="none" strike="noStrike" kern="1200" cap="none" spc="0" normalizeH="0" baseline="0" noProof="0" dirty="0">
                <a:ln>
                  <a:noFill/>
                </a:ln>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effectLst/>
                <a:uLnTx/>
                <a:uFillTx/>
                <a:latin typeface="Times New Roman" pitchFamily="18" charset="0"/>
                <a:cs typeface="Times New Roman" pitchFamily="18" charset="0"/>
              </a:rPr>
              <a:t>triển</a:t>
            </a:r>
            <a:r>
              <a:rPr kumimoji="0" lang="en-US" sz="2400" i="1" u="none" strike="noStrike" kern="1200" cap="none" spc="0" normalizeH="0" baseline="0" noProof="0" dirty="0">
                <a:ln>
                  <a:noFill/>
                </a:ln>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effectLst/>
                <a:uLnTx/>
                <a:uFillTx/>
                <a:latin typeface="Times New Roman" pitchFamily="18" charset="0"/>
                <a:cs typeface="Times New Roman" pitchFamily="18" charset="0"/>
              </a:rPr>
              <a:t>năng</a:t>
            </a:r>
            <a:r>
              <a:rPr kumimoji="0" lang="en-US" sz="2400" i="1" u="none" strike="noStrike" kern="1200" cap="none" spc="0" normalizeH="0" baseline="0" noProof="0" dirty="0">
                <a:ln>
                  <a:noFill/>
                </a:ln>
                <a:effectLst/>
                <a:uLnTx/>
                <a:uFillTx/>
                <a:latin typeface="Times New Roman" pitchFamily="18" charset="0"/>
                <a:cs typeface="Times New Roman" pitchFamily="18" charset="0"/>
              </a:rPr>
              <a:t> l</a:t>
            </a:r>
            <a:r>
              <a:rPr lang="en-US" sz="2400" i="1" dirty="0" err="1">
                <a:latin typeface="Times New Roman" pitchFamily="18" charset="0"/>
                <a:cs typeface="Times New Roman" pitchFamily="18" charset="0"/>
              </a:rPr>
              <a:t>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sóc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khỏe</a:t>
            </a:r>
            <a:endParaRPr kumimoji="0" lang="en-US" sz="2400" i="1" u="none" strike="noStrike" kern="1200" cap="none" spc="0" normalizeH="0" baseline="0" noProof="0" dirty="0">
              <a:ln>
                <a:noFill/>
              </a:ln>
              <a:effectLst/>
              <a:uLnTx/>
              <a:uFillTx/>
              <a:latin typeface="Times New Roman" pitchFamily="18" charset="0"/>
              <a:cs typeface="Times New Roman" pitchFamily="18" charset="0"/>
            </a:endParaRPr>
          </a:p>
          <a:p>
            <a:pPr lvl="0" algn="just" defTabSz="685800">
              <a:lnSpc>
                <a:spcPct val="120000"/>
              </a:lnSpc>
              <a:spcBef>
                <a:spcPts val="600"/>
              </a:spcBef>
            </a:pPr>
            <a:r>
              <a:rPr lang="en-US" sz="2400" dirty="0">
                <a:effectLst/>
                <a:latin typeface="Times New Roman" pitchFamily="18" charset="0"/>
                <a:ea typeface="Calibri" panose="020F0502020204030204" pitchFamily="34" charset="0"/>
                <a:cs typeface="Times New Roman" pitchFamily="18" charset="0"/>
              </a:rPr>
              <a:t>–</a:t>
            </a:r>
            <a:r>
              <a:rPr lang="en-US"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Chương trình chỉ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nội dung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GV </a:t>
            </a:r>
            <a:r>
              <a:rPr lang="vi-VN" sz="2400" dirty="0">
                <a:latin typeface="Times New Roman" pitchFamily="18" charset="0"/>
                <a:cs typeface="Times New Roman" pitchFamily="18" charset="0"/>
              </a:rPr>
              <a:t>cần phải tích hợp, vận dụng những kiến thức liên môn và</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những kinh nghiệm của bản thân để giúp </a:t>
            </a:r>
            <a:r>
              <a:rPr lang="en-US" sz="2400" dirty="0">
                <a:latin typeface="Times New Roman" pitchFamily="18" charset="0"/>
                <a:cs typeface="Times New Roman" pitchFamily="18" charset="0"/>
              </a:rPr>
              <a:t>HS </a:t>
            </a:r>
            <a:r>
              <a:rPr lang="vi-VN" sz="2400" dirty="0">
                <a:latin typeface="Times New Roman" pitchFamily="18" charset="0"/>
                <a:cs typeface="Times New Roman" pitchFamily="18" charset="0"/>
              </a:rPr>
              <a:t>từng bước nhận thức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được vấn 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khỏe</a:t>
            </a:r>
            <a:r>
              <a:rPr lang="en-US" sz="2400" dirty="0">
                <a:latin typeface="Times New Roman" pitchFamily="18" charset="0"/>
                <a:cs typeface="Times New Roman" pitchFamily="18" charset="0"/>
              </a:rPr>
              <a:t>.</a:t>
            </a:r>
          </a:p>
          <a:p>
            <a:pPr lvl="0" algn="just" defTabSz="685800">
              <a:lnSpc>
                <a:spcPct val="120000"/>
              </a:lnSpc>
              <a:spcBef>
                <a:spcPts val="600"/>
              </a:spcBef>
            </a:pPr>
            <a:r>
              <a:rPr lang="en-US" sz="2400" dirty="0">
                <a:effectLst/>
                <a:latin typeface="Times New Roman" pitchFamily="18" charset="0"/>
                <a:ea typeface="Calibri" panose="020F0502020204030204" pitchFamily="34" charset="0"/>
                <a:cs typeface="Times New Roman" pitchFamily="18" charset="0"/>
              </a:rPr>
              <a:t>–</a:t>
            </a:r>
            <a:r>
              <a:rPr lang="vi-VN" sz="2400" dirty="0">
                <a:latin typeface="Times New Roman" pitchFamily="18" charset="0"/>
                <a:cs typeface="Times New Roman" pitchFamily="18" charset="0"/>
              </a:rPr>
              <a:t> Trong mỗi bài học, tiết học </a:t>
            </a:r>
            <a:r>
              <a:rPr lang="en-US" sz="2400" dirty="0">
                <a:latin typeface="Times New Roman" pitchFamily="18" charset="0"/>
                <a:cs typeface="Times New Roman" pitchFamily="18" charset="0"/>
              </a:rPr>
              <a:t>GV </a:t>
            </a:r>
            <a:r>
              <a:rPr lang="vi-VN" sz="2400" dirty="0">
                <a:latin typeface="Times New Roman" pitchFamily="18" charset="0"/>
                <a:cs typeface="Times New Roman" pitchFamily="18" charset="0"/>
              </a:rPr>
              <a:t>cần dành vài phút để giảng giải các kiến thức này, cũng như để nhận xét, đánh giá sự t</a:t>
            </a:r>
            <a:r>
              <a:rPr lang="en-US" sz="2400" dirty="0">
                <a:latin typeface="Times New Roman" pitchFamily="18" charset="0"/>
                <a:cs typeface="Times New Roman" pitchFamily="18" charset="0"/>
              </a:rPr>
              <a:t>ă</a:t>
            </a:r>
            <a:r>
              <a:rPr lang="vi-VN" sz="2400" dirty="0">
                <a:latin typeface="Times New Roman" pitchFamily="18" charset="0"/>
                <a:cs typeface="Times New Roman" pitchFamily="18" charset="0"/>
              </a:rPr>
              <a:t>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trưởng trong nhận thức và hành động của </a:t>
            </a:r>
            <a:r>
              <a:rPr lang="en-US" sz="2400" dirty="0">
                <a:latin typeface="Times New Roman" pitchFamily="18" charset="0"/>
                <a:cs typeface="Times New Roman" pitchFamily="18" charset="0"/>
              </a:rPr>
              <a:t>HS </a:t>
            </a:r>
            <a:r>
              <a:rPr lang="vi-VN" sz="2400" dirty="0">
                <a:latin typeface="Times New Roman" pitchFamily="18" charset="0"/>
                <a:cs typeface="Times New Roman" pitchFamily="18" charset="0"/>
              </a:rPr>
              <a:t>sau mỗi bài học, tiết học.</a:t>
            </a:r>
            <a:r>
              <a:rPr lang="en-US" sz="2400" dirty="0">
                <a:latin typeface="Times New Roman" pitchFamily="18" charset="0"/>
                <a:cs typeface="Times New Roman" pitchFamily="18" charset="0"/>
              </a:rPr>
              <a:t> </a:t>
            </a:r>
          </a:p>
          <a:p>
            <a:pPr lvl="0" algn="just" defTabSz="685800">
              <a:lnSpc>
                <a:spcPct val="120000"/>
              </a:lnSpc>
              <a:spcBef>
                <a:spcPts val="600"/>
              </a:spcBef>
            </a:pPr>
            <a:r>
              <a:rPr lang="en-US" sz="2400" dirty="0">
                <a:effectLst/>
                <a:latin typeface="Times New Roman" pitchFamily="18" charset="0"/>
                <a:ea typeface="Calibri" panose="020F0502020204030204" pitchFamily="34" charset="0"/>
                <a:cs typeface="Times New Roman" pitchFamily="18" charset="0"/>
              </a:rPr>
              <a:t>–</a:t>
            </a:r>
            <a:r>
              <a:rPr lang="vi-VN" sz="2400" dirty="0">
                <a:latin typeface="Times New Roman" pitchFamily="18" charset="0"/>
                <a:cs typeface="Times New Roman" pitchFamily="18" charset="0"/>
              </a:rPr>
              <a:t> Những kiến thức này cần phải được học và rèn luyện thường xuyên, lâu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trong nhà trường, gia đình và xã hội</a:t>
            </a:r>
            <a:r>
              <a:rPr lang="en-US" sz="2400" dirty="0">
                <a:latin typeface="Times New Roman" pitchFamily="18" charset="0"/>
                <a:cs typeface="Times New Roman" pitchFamily="18" charset="0"/>
              </a:rPr>
              <a:t>.</a:t>
            </a:r>
          </a:p>
        </p:txBody>
      </p:sp>
      <p:sp>
        <p:nvSpPr>
          <p:cNvPr id="3" name="Circle: Hollow 2"/>
          <p:cNvSpPr/>
          <p:nvPr/>
        </p:nvSpPr>
        <p:spPr>
          <a:xfrm>
            <a:off x="1288380" y="2978212"/>
            <a:ext cx="1069145" cy="965824"/>
          </a:xfrm>
          <a:prstGeom prst="don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452916" y="3573320"/>
            <a:ext cx="1069145" cy="965824"/>
          </a:xfrm>
          <a:prstGeom prst="don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p:cNvSpPr/>
          <p:nvPr/>
        </p:nvSpPr>
        <p:spPr>
          <a:xfrm>
            <a:off x="2033936" y="3643652"/>
            <a:ext cx="1069145" cy="965824"/>
          </a:xfrm>
          <a:prstGeom prst="don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p:cNvSpPr/>
          <p:nvPr/>
        </p:nvSpPr>
        <p:spPr>
          <a:xfrm>
            <a:off x="1217213" y="3546492"/>
            <a:ext cx="1069145" cy="965824"/>
          </a:xfrm>
          <a:prstGeom prst="don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p:cNvSpPr/>
          <p:nvPr/>
        </p:nvSpPr>
        <p:spPr>
          <a:xfrm>
            <a:off x="1115692" y="4220296"/>
            <a:ext cx="1069145" cy="913559"/>
          </a:xfrm>
          <a:prstGeom prst="don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57615366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8D228A1-A069-4C50-AD30-6921EAB0CDEC}"/>
              </a:ext>
            </a:extLst>
          </p:cNvPr>
          <p:cNvSpPr txBox="1">
            <a:spLocks/>
          </p:cNvSpPr>
          <p:nvPr/>
        </p:nvSpPr>
        <p:spPr>
          <a:xfrm>
            <a:off x="11163749" y="5945832"/>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schemeClr val="bg1"/>
                </a:solidFill>
              </a:rPr>
              <a:pPr/>
              <a:t>33</a:t>
            </a:fld>
            <a:endParaRPr lang="en-US">
              <a:solidFill>
                <a:schemeClr val="bg1"/>
              </a:solidFill>
            </a:endParaRPr>
          </a:p>
        </p:txBody>
      </p:sp>
      <p:sp>
        <p:nvSpPr>
          <p:cNvPr id="11" name="Google Shape;420;p32">
            <a:extLst>
              <a:ext uri="{FF2B5EF4-FFF2-40B4-BE49-F238E27FC236}">
                <a16:creationId xmlns:a16="http://schemas.microsoft.com/office/drawing/2014/main" id="{ABF6D835-1867-45F1-8113-0E8417187AD9}"/>
              </a:ext>
            </a:extLst>
          </p:cNvPr>
          <p:cNvSpPr/>
          <p:nvPr/>
        </p:nvSpPr>
        <p:spPr>
          <a:xfrm>
            <a:off x="152400" y="15240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 name="Rectangle 4">
            <a:extLst>
              <a:ext uri="{FF2B5EF4-FFF2-40B4-BE49-F238E27FC236}">
                <a16:creationId xmlns:a16="http://schemas.microsoft.com/office/drawing/2014/main" id="{41DC48CB-6C84-4AA4-8EF1-B52F191AF134}"/>
              </a:ext>
            </a:extLst>
          </p:cNvPr>
          <p:cNvSpPr/>
          <p:nvPr/>
        </p:nvSpPr>
        <p:spPr>
          <a:xfrm>
            <a:off x="3323771" y="740229"/>
            <a:ext cx="8476343" cy="5584884"/>
          </a:xfrm>
          <a:prstGeom prst="rect">
            <a:avLst/>
          </a:prstGeom>
        </p:spPr>
        <p:txBody>
          <a:bodyPr wrap="square">
            <a:spAutoFit/>
          </a:bodyPr>
          <a:lstStyle/>
          <a:p>
            <a:pPr algn="just" defTabSz="685800">
              <a:lnSpc>
                <a:spcPct val="120000"/>
              </a:lnSpc>
            </a:pP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b)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Phát</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triển</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năng</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lực</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vận</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động</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c</a:t>
            </a:r>
            <a:r>
              <a:rPr kumimoji="0" lang="vi-VN"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ơ</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bản</a:t>
            </a:r>
            <a:endPar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endParaRPr>
          </a:p>
          <a:p>
            <a:pPr lvl="0" algn="just" defTabSz="685800">
              <a:lnSpc>
                <a:spcPct val="120000"/>
              </a:lnSpc>
            </a:pPr>
            <a:r>
              <a:rPr lang="en-US" sz="2400" dirty="0">
                <a:solidFill>
                  <a:schemeClr val="accent1">
                    <a:lumMod val="50000"/>
                  </a:schemeClr>
                </a:solidFill>
                <a:effectLst/>
                <a:latin typeface="Times New Roman" pitchFamily="18" charset="0"/>
                <a:ea typeface="Calibri" panose="020F0502020204030204" pitchFamily="34" charset="0"/>
                <a:cs typeface="Times New Roman" pitchFamily="18" charset="0"/>
              </a:rPr>
              <a:t>–</a:t>
            </a:r>
            <a:r>
              <a:rPr lang="vi-VN" sz="2400" b="1"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Đây là năng lực đặc trưng, cơ bản nhất</a:t>
            </a:r>
            <a:r>
              <a:rPr lang="en-US" sz="2400" dirty="0">
                <a:solidFill>
                  <a:schemeClr val="accent1">
                    <a:lumMod val="50000"/>
                  </a:schemeClr>
                </a:solidFill>
                <a:latin typeface="Times New Roman" pitchFamily="18" charset="0"/>
                <a:cs typeface="Times New Roman" pitchFamily="18" charset="0"/>
              </a:rPr>
              <a:t>,</a:t>
            </a:r>
            <a:r>
              <a:rPr lang="vi-VN" sz="2400" dirty="0">
                <a:solidFill>
                  <a:schemeClr val="accent1">
                    <a:lumMod val="50000"/>
                  </a:schemeClr>
                </a:solidFill>
                <a:latin typeface="Times New Roman" pitchFamily="18" charset="0"/>
                <a:cs typeface="Times New Roman" pitchFamily="18" charset="0"/>
              </a:rPr>
              <a:t> thể hiện khả năng</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thực hiện đúng các động tác của cơ thể trong các bài tập cũng như chơi các trò chơi vận động để phát triển các tố chất thể lực.</a:t>
            </a:r>
            <a:endParaRPr lang="en-US" sz="2400" dirty="0">
              <a:solidFill>
                <a:schemeClr val="accent1">
                  <a:lumMod val="50000"/>
                </a:schemeClr>
              </a:solidFill>
              <a:latin typeface="Times New Roman" pitchFamily="18" charset="0"/>
              <a:cs typeface="Times New Roman" pitchFamily="18" charset="0"/>
            </a:endParaRPr>
          </a:p>
          <a:p>
            <a:pPr lvl="0" algn="just" defTabSz="685800">
              <a:lnSpc>
                <a:spcPct val="120000"/>
              </a:lnSpc>
            </a:pPr>
            <a:r>
              <a:rPr lang="en-US" sz="2400" dirty="0">
                <a:solidFill>
                  <a:schemeClr val="accent1">
                    <a:lumMod val="50000"/>
                  </a:schemeClr>
                </a:solidFill>
                <a:effectLst/>
                <a:latin typeface="Times New Roman" pitchFamily="18" charset="0"/>
                <a:ea typeface="Calibri" panose="020F0502020204030204" pitchFamily="34" charset="0"/>
                <a:cs typeface="Times New Roman" pitchFamily="18" charset="0"/>
              </a:rPr>
              <a:t>–</a:t>
            </a:r>
            <a:r>
              <a:rPr lang="vi-VN" sz="2400" dirty="0">
                <a:solidFill>
                  <a:schemeClr val="accent1">
                    <a:lumMod val="50000"/>
                  </a:schemeClr>
                </a:solidFill>
                <a:latin typeface="Times New Roman" pitchFamily="18" charset="0"/>
                <a:cs typeface="Times New Roman" pitchFamily="18" charset="0"/>
              </a:rPr>
              <a:t> Các giai đoạn dạy học động tác</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nhằm hình thành ở </a:t>
            </a:r>
            <a:r>
              <a:rPr lang="en-US" sz="2400" dirty="0">
                <a:solidFill>
                  <a:schemeClr val="accent1">
                    <a:lumMod val="50000"/>
                  </a:schemeClr>
                </a:solidFill>
                <a:latin typeface="Times New Roman" pitchFamily="18" charset="0"/>
                <a:cs typeface="Times New Roman" pitchFamily="18" charset="0"/>
              </a:rPr>
              <a:t>HS </a:t>
            </a:r>
            <a:r>
              <a:rPr lang="vi-VN" sz="2400" dirty="0">
                <a:solidFill>
                  <a:schemeClr val="accent1">
                    <a:lumMod val="50000"/>
                  </a:schemeClr>
                </a:solidFill>
                <a:latin typeface="Times New Roman" pitchFamily="18" charset="0"/>
                <a:cs typeface="Times New Roman" pitchFamily="18" charset="0"/>
              </a:rPr>
              <a:t>kĩ năng vận động và khả năng vận dụng vào</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thực tế. Các trò chơi và bài tập thể lực nhằm hình thành, phát triển các tố chất</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thể lực cơ bản như:</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nhanh, mạnh, bền, khéo léo và mềm dẻo</a:t>
            </a:r>
            <a:r>
              <a:rPr lang="en-US" sz="2400" dirty="0">
                <a:solidFill>
                  <a:schemeClr val="accent1">
                    <a:lumMod val="50000"/>
                  </a:schemeClr>
                </a:solidFill>
                <a:latin typeface="Times New Roman" pitchFamily="18" charset="0"/>
                <a:cs typeface="Times New Roman" pitchFamily="18" charset="0"/>
              </a:rPr>
              <a:t>.</a:t>
            </a:r>
          </a:p>
          <a:p>
            <a:pPr lvl="0" algn="just" defTabSz="685800">
              <a:lnSpc>
                <a:spcPct val="120000"/>
              </a:lnSpc>
            </a:pPr>
            <a:r>
              <a:rPr lang="en-US" sz="2400" dirty="0">
                <a:solidFill>
                  <a:schemeClr val="accent1">
                    <a:lumMod val="50000"/>
                  </a:schemeClr>
                </a:solidFill>
                <a:effectLst/>
                <a:latin typeface="Times New Roman" pitchFamily="18" charset="0"/>
                <a:ea typeface="Calibri" panose="020F0502020204030204" pitchFamily="34" charset="0"/>
                <a:cs typeface="Times New Roman" pitchFamily="18" charset="0"/>
              </a:rPr>
              <a:t>–</a:t>
            </a:r>
            <a:r>
              <a:rPr lang="vi-VN" sz="2400" dirty="0">
                <a:solidFill>
                  <a:schemeClr val="accent1">
                    <a:lumMod val="50000"/>
                  </a:schemeClr>
                </a:solidFill>
                <a:latin typeface="Times New Roman" pitchFamily="18" charset="0"/>
                <a:cs typeface="Times New Roman" pitchFamily="18" charset="0"/>
              </a:rPr>
              <a:t> </a:t>
            </a:r>
            <a:r>
              <a:rPr lang="en-US" sz="2400" dirty="0">
                <a:solidFill>
                  <a:schemeClr val="accent1">
                    <a:lumMod val="50000"/>
                  </a:schemeClr>
                </a:solidFill>
                <a:latin typeface="Times New Roman" pitchFamily="18" charset="0"/>
                <a:cs typeface="Times New Roman" pitchFamily="18" charset="0"/>
              </a:rPr>
              <a:t>GV </a:t>
            </a:r>
            <a:r>
              <a:rPr lang="en-US" sz="2400" dirty="0" err="1">
                <a:solidFill>
                  <a:schemeClr val="accent1">
                    <a:lumMod val="50000"/>
                  </a:schemeClr>
                </a:solidFill>
                <a:latin typeface="Times New Roman" pitchFamily="18" charset="0"/>
                <a:cs typeface="Times New Roman" pitchFamily="18" charset="0"/>
              </a:rPr>
              <a:t>cần</a:t>
            </a:r>
            <a:r>
              <a:rPr lang="en-US" sz="2400" dirty="0">
                <a:solidFill>
                  <a:schemeClr val="accent1">
                    <a:lumMod val="50000"/>
                  </a:schemeClr>
                </a:solidFill>
                <a:latin typeface="Times New Roman" pitchFamily="18" charset="0"/>
                <a:cs typeface="Times New Roman" pitchFamily="18" charset="0"/>
              </a:rPr>
              <a:t> t</a:t>
            </a:r>
            <a:r>
              <a:rPr lang="vi-VN" sz="2400" dirty="0">
                <a:solidFill>
                  <a:schemeClr val="accent1">
                    <a:lumMod val="50000"/>
                  </a:schemeClr>
                </a:solidFill>
                <a:latin typeface="Times New Roman" pitchFamily="18" charset="0"/>
                <a:cs typeface="Times New Roman" pitchFamily="18" charset="0"/>
              </a:rPr>
              <a:t>hông qua dạy học động tác và tổ chức các hoạt động trong mỗi</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bài học</a:t>
            </a:r>
            <a:r>
              <a:rPr lang="en-US" sz="2400" dirty="0">
                <a:solidFill>
                  <a:schemeClr val="accent1">
                    <a:lumMod val="50000"/>
                  </a:schemeClr>
                </a:solidFill>
                <a:latin typeface="Times New Roman" pitchFamily="18" charset="0"/>
                <a:cs typeface="Times New Roman" pitchFamily="18" charset="0"/>
              </a:rPr>
              <a:t> </a:t>
            </a:r>
            <a:r>
              <a:rPr lang="en-US" sz="2400" dirty="0" err="1">
                <a:solidFill>
                  <a:schemeClr val="accent1">
                    <a:lumMod val="50000"/>
                  </a:schemeClr>
                </a:solidFill>
                <a:latin typeface="Times New Roman" pitchFamily="18" charset="0"/>
                <a:cs typeface="Times New Roman" pitchFamily="18" charset="0"/>
              </a:rPr>
              <a:t>nhằm</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giúp </a:t>
            </a:r>
            <a:r>
              <a:rPr lang="en-US" sz="2400" dirty="0">
                <a:solidFill>
                  <a:schemeClr val="accent1">
                    <a:lumMod val="50000"/>
                  </a:schemeClr>
                </a:solidFill>
                <a:latin typeface="Times New Roman" pitchFamily="18" charset="0"/>
                <a:cs typeface="Times New Roman" pitchFamily="18" charset="0"/>
              </a:rPr>
              <a:t>HS </a:t>
            </a:r>
            <a:r>
              <a:rPr lang="vi-VN" sz="2400" dirty="0">
                <a:solidFill>
                  <a:schemeClr val="accent1">
                    <a:lumMod val="50000"/>
                  </a:schemeClr>
                </a:solidFill>
                <a:latin typeface="Times New Roman" pitchFamily="18" charset="0"/>
                <a:cs typeface="Times New Roman" pitchFamily="18" charset="0"/>
              </a:rPr>
              <a:t>có ý thức thường xuyên vận động để phát triển các</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tố chất thể lực và đạt được yêu cầu trong xếp loại thể lực theo quy</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định của Bộ Giáo dục và Đào tạo</a:t>
            </a:r>
            <a:r>
              <a:rPr lang="en-US" sz="2400" dirty="0">
                <a:solidFill>
                  <a:schemeClr val="accent1">
                    <a:lumMod val="50000"/>
                  </a:schemeClr>
                </a:solidFill>
                <a:latin typeface="Times New Roman" pitchFamily="18" charset="0"/>
                <a:cs typeface="Times New Roman" pitchFamily="18" charset="0"/>
              </a:rPr>
              <a:t>.</a:t>
            </a:r>
            <a:endParaRPr kumimoji="0" lang="en-US" sz="2400" b="0" i="0"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endParaRPr>
          </a:p>
        </p:txBody>
      </p:sp>
      <p:sp>
        <p:nvSpPr>
          <p:cNvPr id="7" name="Circle: Hollow 6"/>
          <p:cNvSpPr/>
          <p:nvPr/>
        </p:nvSpPr>
        <p:spPr>
          <a:xfrm>
            <a:off x="1288380" y="2978212"/>
            <a:ext cx="1069145" cy="965824"/>
          </a:xfrm>
          <a:prstGeom prst="don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p:cNvSpPr/>
          <p:nvPr/>
        </p:nvSpPr>
        <p:spPr>
          <a:xfrm>
            <a:off x="452916" y="3573320"/>
            <a:ext cx="1069145" cy="965824"/>
          </a:xfrm>
          <a:prstGeom prst="don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2062965" y="3643652"/>
            <a:ext cx="1069145" cy="965824"/>
          </a:xfrm>
          <a:prstGeom prst="don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p:cNvSpPr/>
          <p:nvPr/>
        </p:nvSpPr>
        <p:spPr>
          <a:xfrm>
            <a:off x="1217213" y="3546492"/>
            <a:ext cx="1069145" cy="965824"/>
          </a:xfrm>
          <a:prstGeom prst="don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p:cNvSpPr/>
          <p:nvPr/>
        </p:nvSpPr>
        <p:spPr>
          <a:xfrm>
            <a:off x="1115692" y="4220296"/>
            <a:ext cx="1069145" cy="913559"/>
          </a:xfrm>
          <a:prstGeom prst="don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04415901"/>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8D228A1-A069-4C50-AD30-6921EAB0CDEC}"/>
              </a:ext>
            </a:extLst>
          </p:cNvPr>
          <p:cNvSpPr txBox="1">
            <a:spLocks/>
          </p:cNvSpPr>
          <p:nvPr/>
        </p:nvSpPr>
        <p:spPr>
          <a:xfrm>
            <a:off x="11163749" y="5945832"/>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schemeClr val="bg1"/>
                </a:solidFill>
              </a:rPr>
              <a:pPr/>
              <a:t>34</a:t>
            </a:fld>
            <a:endParaRPr lang="en-US">
              <a:solidFill>
                <a:schemeClr val="bg1"/>
              </a:solidFill>
            </a:endParaRPr>
          </a:p>
        </p:txBody>
      </p:sp>
      <p:sp>
        <p:nvSpPr>
          <p:cNvPr id="11" name="Google Shape;420;p32">
            <a:extLst>
              <a:ext uri="{FF2B5EF4-FFF2-40B4-BE49-F238E27FC236}">
                <a16:creationId xmlns:a16="http://schemas.microsoft.com/office/drawing/2014/main" id="{ABF6D835-1867-45F1-8113-0E8417187AD9}"/>
              </a:ext>
            </a:extLst>
          </p:cNvPr>
          <p:cNvSpPr/>
          <p:nvPr/>
        </p:nvSpPr>
        <p:spPr>
          <a:xfrm>
            <a:off x="152400" y="15240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 name="Rectangle 4">
            <a:extLst>
              <a:ext uri="{FF2B5EF4-FFF2-40B4-BE49-F238E27FC236}">
                <a16:creationId xmlns:a16="http://schemas.microsoft.com/office/drawing/2014/main" id="{41DC48CB-6C84-4AA4-8EF1-B52F191AF134}"/>
              </a:ext>
            </a:extLst>
          </p:cNvPr>
          <p:cNvSpPr/>
          <p:nvPr/>
        </p:nvSpPr>
        <p:spPr>
          <a:xfrm>
            <a:off x="3396343" y="798286"/>
            <a:ext cx="8360228" cy="5564600"/>
          </a:xfrm>
          <a:prstGeom prst="rect">
            <a:avLst/>
          </a:prstGeom>
        </p:spPr>
        <p:txBody>
          <a:bodyPr wrap="square">
            <a:spAutoFit/>
          </a:bodyPr>
          <a:lstStyle/>
          <a:p>
            <a:pPr algn="just" defTabSz="685800">
              <a:lnSpc>
                <a:spcPct val="120000"/>
              </a:lnSpc>
              <a:spcBef>
                <a:spcPts val="600"/>
              </a:spcBef>
            </a:pPr>
            <a:r>
              <a:rPr lang="en-US" sz="2400" i="1" dirty="0">
                <a:solidFill>
                  <a:schemeClr val="accent1">
                    <a:lumMod val="50000"/>
                  </a:schemeClr>
                </a:solidFill>
                <a:latin typeface="Times New Roman" pitchFamily="18" charset="0"/>
                <a:cs typeface="Times New Roman" pitchFamily="18" charset="0"/>
              </a:rPr>
              <a:t>c</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Phát</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triển</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năng</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lực</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hoạt</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động</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thể</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dục</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thể</a:t>
            </a:r>
            <a:r>
              <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rPr>
              <a:t> </a:t>
            </a:r>
            <a:r>
              <a:rPr kumimoji="0" lang="en-US" sz="2400" i="1" u="none" strike="noStrike" kern="1200" cap="none" spc="0" normalizeH="0" baseline="0" noProof="0" dirty="0" err="1">
                <a:ln>
                  <a:noFill/>
                </a:ln>
                <a:solidFill>
                  <a:schemeClr val="accent1">
                    <a:lumMod val="50000"/>
                  </a:schemeClr>
                </a:solidFill>
                <a:effectLst/>
                <a:uLnTx/>
                <a:uFillTx/>
                <a:latin typeface="Times New Roman" pitchFamily="18" charset="0"/>
                <a:cs typeface="Times New Roman" pitchFamily="18" charset="0"/>
              </a:rPr>
              <a:t>thao</a:t>
            </a:r>
            <a:endParaRPr kumimoji="0" lang="en-US" sz="2400" i="1"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endParaRPr>
          </a:p>
          <a:p>
            <a:pPr lvl="0" algn="just" defTabSz="685800">
              <a:lnSpc>
                <a:spcPct val="120000"/>
              </a:lnSpc>
              <a:spcBef>
                <a:spcPts val="600"/>
              </a:spcBef>
            </a:pPr>
            <a:r>
              <a:rPr lang="en-US" sz="2400" dirty="0">
                <a:solidFill>
                  <a:schemeClr val="accent1">
                    <a:lumMod val="50000"/>
                  </a:schemeClr>
                </a:solidFill>
                <a:effectLst/>
                <a:latin typeface="Times New Roman" pitchFamily="18" charset="0"/>
                <a:ea typeface="Calibri" panose="020F0502020204030204" pitchFamily="34" charset="0"/>
                <a:cs typeface="Times New Roman" pitchFamily="18" charset="0"/>
              </a:rPr>
              <a:t>–</a:t>
            </a:r>
            <a:r>
              <a:rPr lang="en-US" sz="2400" dirty="0">
                <a:solidFill>
                  <a:schemeClr val="accent1">
                    <a:lumMod val="50000"/>
                  </a:schemeClr>
                </a:solidFill>
                <a:latin typeface="Times New Roman" pitchFamily="18" charset="0"/>
                <a:cs typeface="Times New Roman" pitchFamily="18" charset="0"/>
              </a:rPr>
              <a:t> </a:t>
            </a:r>
            <a:r>
              <a:rPr lang="en-US" sz="2400" dirty="0" err="1">
                <a:solidFill>
                  <a:schemeClr val="accent1">
                    <a:lumMod val="50000"/>
                  </a:schemeClr>
                </a:solidFill>
                <a:latin typeface="Times New Roman" pitchFamily="18" charset="0"/>
                <a:cs typeface="Times New Roman" pitchFamily="18" charset="0"/>
              </a:rPr>
              <a:t>Đây</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là khả năng thực hiện được</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một số nội dung của môn thể thao phù hợp với bản thân, được </a:t>
            </a:r>
            <a:r>
              <a:rPr lang="en-US" sz="2400" dirty="0">
                <a:solidFill>
                  <a:schemeClr val="accent1">
                    <a:lumMod val="50000"/>
                  </a:schemeClr>
                </a:solidFill>
                <a:latin typeface="Times New Roman" pitchFamily="18" charset="0"/>
                <a:cs typeface="Times New Roman" pitchFamily="18" charset="0"/>
              </a:rPr>
              <a:t>HS </a:t>
            </a:r>
            <a:r>
              <a:rPr lang="vi-VN" sz="2400" dirty="0">
                <a:solidFill>
                  <a:schemeClr val="accent1">
                    <a:lumMod val="50000"/>
                  </a:schemeClr>
                </a:solidFill>
                <a:latin typeface="Times New Roman" pitchFamily="18" charset="0"/>
                <a:cs typeface="Times New Roman" pitchFamily="18" charset="0"/>
              </a:rPr>
              <a:t>yêu</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thích, từ đó từng bước hình thành thói quen tập luyện, ý thức tự giác tích cực trong</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tập luyện và khát vọng được trở thành vận động viên thể thao</a:t>
            </a:r>
            <a:r>
              <a:rPr lang="en-US" sz="2400" dirty="0">
                <a:solidFill>
                  <a:schemeClr val="accent1">
                    <a:lumMod val="50000"/>
                  </a:schemeClr>
                </a:solidFill>
                <a:latin typeface="Times New Roman" pitchFamily="18" charset="0"/>
                <a:cs typeface="Times New Roman" pitchFamily="18" charset="0"/>
              </a:rPr>
              <a:t>.</a:t>
            </a:r>
          </a:p>
          <a:p>
            <a:pPr lvl="0" algn="just" defTabSz="685800">
              <a:lnSpc>
                <a:spcPct val="120000"/>
              </a:lnSpc>
              <a:spcBef>
                <a:spcPts val="600"/>
              </a:spcBef>
            </a:pPr>
            <a:r>
              <a:rPr lang="en-US" sz="2400" dirty="0">
                <a:solidFill>
                  <a:schemeClr val="accent1">
                    <a:lumMod val="50000"/>
                  </a:schemeClr>
                </a:solidFill>
                <a:effectLst/>
                <a:latin typeface="Times New Roman" pitchFamily="18" charset="0"/>
                <a:ea typeface="Calibri" panose="020F0502020204030204" pitchFamily="34" charset="0"/>
                <a:cs typeface="Times New Roman" pitchFamily="18" charset="0"/>
              </a:rPr>
              <a:t>–</a:t>
            </a:r>
            <a:r>
              <a:rPr lang="vi-VN" sz="2400" dirty="0">
                <a:solidFill>
                  <a:schemeClr val="accent1">
                    <a:lumMod val="50000"/>
                  </a:schemeClr>
                </a:solidFill>
                <a:latin typeface="Times New Roman" pitchFamily="18" charset="0"/>
                <a:cs typeface="Times New Roman" pitchFamily="18" charset="0"/>
              </a:rPr>
              <a:t> </a:t>
            </a:r>
            <a:r>
              <a:rPr lang="en-US" sz="2400" dirty="0">
                <a:solidFill>
                  <a:schemeClr val="accent1">
                    <a:lumMod val="50000"/>
                  </a:schemeClr>
                </a:solidFill>
                <a:latin typeface="Times New Roman" pitchFamily="18" charset="0"/>
                <a:cs typeface="Times New Roman" pitchFamily="18" charset="0"/>
              </a:rPr>
              <a:t>GV </a:t>
            </a:r>
            <a:r>
              <a:rPr lang="vi-VN" sz="2400" dirty="0">
                <a:solidFill>
                  <a:schemeClr val="accent1">
                    <a:lumMod val="50000"/>
                  </a:schemeClr>
                </a:solidFill>
                <a:latin typeface="Times New Roman" pitchFamily="18" charset="0"/>
                <a:cs typeface="Times New Roman" pitchFamily="18" charset="0"/>
              </a:rPr>
              <a:t>cần</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quan tâm phát hiện và hướng dẫn </a:t>
            </a:r>
            <a:r>
              <a:rPr lang="en-US" sz="2400" dirty="0">
                <a:solidFill>
                  <a:schemeClr val="accent1">
                    <a:lumMod val="50000"/>
                  </a:schemeClr>
                </a:solidFill>
                <a:latin typeface="Times New Roman" pitchFamily="18" charset="0"/>
                <a:cs typeface="Times New Roman" pitchFamily="18" charset="0"/>
              </a:rPr>
              <a:t>HS </a:t>
            </a:r>
            <a:r>
              <a:rPr lang="vi-VN" sz="2400" dirty="0">
                <a:solidFill>
                  <a:schemeClr val="accent1">
                    <a:lumMod val="50000"/>
                  </a:schemeClr>
                </a:solidFill>
                <a:latin typeface="Times New Roman" pitchFamily="18" charset="0"/>
                <a:cs typeface="Times New Roman" pitchFamily="18" charset="0"/>
              </a:rPr>
              <a:t>lựa chọn và tập luyện các môn thể</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thao yêu thích; tạo cơ hội cho </a:t>
            </a:r>
            <a:r>
              <a:rPr lang="en-US" sz="2400" dirty="0">
                <a:solidFill>
                  <a:schemeClr val="accent1">
                    <a:lumMod val="50000"/>
                  </a:schemeClr>
                </a:solidFill>
                <a:latin typeface="Times New Roman" pitchFamily="18" charset="0"/>
                <a:cs typeface="Times New Roman" pitchFamily="18" charset="0"/>
              </a:rPr>
              <a:t>HS </a:t>
            </a:r>
            <a:r>
              <a:rPr lang="vi-VN" sz="2400" dirty="0">
                <a:solidFill>
                  <a:schemeClr val="accent1">
                    <a:lumMod val="50000"/>
                  </a:schemeClr>
                </a:solidFill>
                <a:latin typeface="Times New Roman" pitchFamily="18" charset="0"/>
                <a:cs typeface="Times New Roman" pitchFamily="18" charset="0"/>
              </a:rPr>
              <a:t>được quan sát và tham gia các trò chơi</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bổ trợ, các hoạt động cổ vũ thi đấu thể thao, tham gia các câu lạc bộ trong và</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ngoài trường (nếu có); đồng thời cần tăng cường truyền thông, quảng bá giới</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thiệu về tấm gương những vận động viên tiêu biểu lứa tuổi </a:t>
            </a:r>
            <a:r>
              <a:rPr lang="en-US" sz="2400" dirty="0">
                <a:solidFill>
                  <a:schemeClr val="accent1">
                    <a:lumMod val="50000"/>
                  </a:schemeClr>
                </a:solidFill>
                <a:latin typeface="Times New Roman" pitchFamily="18" charset="0"/>
                <a:cs typeface="Times New Roman" pitchFamily="18" charset="0"/>
              </a:rPr>
              <a:t>HS </a:t>
            </a:r>
            <a:r>
              <a:rPr lang="vi-VN" sz="2400" dirty="0">
                <a:solidFill>
                  <a:schemeClr val="accent1">
                    <a:lumMod val="50000"/>
                  </a:schemeClr>
                </a:solidFill>
                <a:latin typeface="Times New Roman" pitchFamily="18" charset="0"/>
                <a:cs typeface="Times New Roman" pitchFamily="18" charset="0"/>
              </a:rPr>
              <a:t>để khích</a:t>
            </a:r>
            <a:r>
              <a:rPr lang="en-US" sz="2400" dirty="0">
                <a:solidFill>
                  <a:schemeClr val="accent1">
                    <a:lumMod val="50000"/>
                  </a:schemeClr>
                </a:solidFill>
                <a:latin typeface="Times New Roman" pitchFamily="18" charset="0"/>
                <a:cs typeface="Times New Roman" pitchFamily="18" charset="0"/>
              </a:rPr>
              <a:t> </a:t>
            </a:r>
            <a:r>
              <a:rPr lang="vi-VN" sz="2400" dirty="0">
                <a:solidFill>
                  <a:schemeClr val="accent1">
                    <a:lumMod val="50000"/>
                  </a:schemeClr>
                </a:solidFill>
                <a:latin typeface="Times New Roman" pitchFamily="18" charset="0"/>
                <a:cs typeface="Times New Roman" pitchFamily="18" charset="0"/>
              </a:rPr>
              <a:t>lệ các em hăng say tập luyện. </a:t>
            </a:r>
            <a:endParaRPr kumimoji="0" lang="en-US" sz="2400" i="0"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endParaRPr>
          </a:p>
        </p:txBody>
      </p:sp>
      <p:sp>
        <p:nvSpPr>
          <p:cNvPr id="7" name="Circle: Hollow 6"/>
          <p:cNvSpPr/>
          <p:nvPr/>
        </p:nvSpPr>
        <p:spPr>
          <a:xfrm>
            <a:off x="1344651" y="2542113"/>
            <a:ext cx="1069145" cy="965824"/>
          </a:xfrm>
          <a:prstGeom prst="don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p:cNvSpPr/>
          <p:nvPr/>
        </p:nvSpPr>
        <p:spPr>
          <a:xfrm>
            <a:off x="509187" y="3137221"/>
            <a:ext cx="1069145" cy="965824"/>
          </a:xfrm>
          <a:prstGeom prst="don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2090207" y="3207553"/>
            <a:ext cx="1069145" cy="965824"/>
          </a:xfrm>
          <a:prstGeom prst="don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p:cNvSpPr/>
          <p:nvPr/>
        </p:nvSpPr>
        <p:spPr>
          <a:xfrm>
            <a:off x="1273484" y="3110393"/>
            <a:ext cx="1069145" cy="965824"/>
          </a:xfrm>
          <a:prstGeom prst="don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p:cNvSpPr/>
          <p:nvPr/>
        </p:nvSpPr>
        <p:spPr>
          <a:xfrm>
            <a:off x="1171963" y="3784197"/>
            <a:ext cx="1069145" cy="913559"/>
          </a:xfrm>
          <a:prstGeom prst="don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06536544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DA6FB7-E037-47EF-9D83-968A50E1D13F}"/>
              </a:ext>
            </a:extLst>
          </p:cNvPr>
          <p:cNvSpPr/>
          <p:nvPr/>
        </p:nvSpPr>
        <p:spPr>
          <a:xfrm>
            <a:off x="1864251" y="1844886"/>
            <a:ext cx="8469309" cy="461665"/>
          </a:xfrm>
          <a:prstGeom prst="rect">
            <a:avLst/>
          </a:prstGeom>
        </p:spPr>
        <p:txBody>
          <a:bodyPr wrap="square">
            <a:spAutoFit/>
          </a:bodyPr>
          <a:lstStyle/>
          <a:p>
            <a:pPr algn="ctr"/>
            <a:r>
              <a:rPr lang="vi-VN" sz="2400" b="1" dirty="0">
                <a:effectLst>
                  <a:outerShdw blurRad="38100" dist="38100" dir="2700000" algn="tl">
                    <a:srgbClr val="000000">
                      <a:alpha val="43137"/>
                    </a:srgbClr>
                  </a:outerShdw>
                </a:effectLst>
                <a:latin typeface="Times New Roman" pitchFamily="18" charset="0"/>
                <a:cs typeface="Times New Roman" pitchFamily="18" charset="0"/>
              </a:rPr>
              <a:t>HOẠT ĐỘNG MỞ ĐẦU (KHỞI ĐỘNG)</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32">
            <a:extLst>
              <a:ext uri="{FF2B5EF4-FFF2-40B4-BE49-F238E27FC236}">
                <a16:creationId xmlns:a16="http://schemas.microsoft.com/office/drawing/2014/main" id="{4D48E1D8-4E0B-433D-98F7-A502E7E0C803}"/>
              </a:ext>
            </a:extLst>
          </p:cNvPr>
          <p:cNvGrpSpPr/>
          <p:nvPr/>
        </p:nvGrpSpPr>
        <p:grpSpPr>
          <a:xfrm>
            <a:off x="474135" y="3367312"/>
            <a:ext cx="11198576" cy="609600"/>
            <a:chOff x="2160919" y="2982035"/>
            <a:chExt cx="4138132" cy="695200"/>
          </a:xfrm>
        </p:grpSpPr>
        <p:sp>
          <p:nvSpPr>
            <p:cNvPr id="34" name="TextBox 33"/>
            <p:cNvSpPr txBox="1"/>
            <p:nvPr/>
          </p:nvSpPr>
          <p:spPr>
            <a:xfrm>
              <a:off x="2512430" y="2982035"/>
              <a:ext cx="3786621" cy="526492"/>
            </a:xfrm>
            <a:prstGeom prst="rect">
              <a:avLst/>
            </a:prstGeom>
            <a:noFill/>
          </p:spPr>
          <p:txBody>
            <a:bodyPr wrap="square" rtlCol="0">
              <a:spAutoFit/>
            </a:bodyPr>
            <a:lstStyle/>
            <a:p>
              <a:pPr algn="just">
                <a:buClr>
                  <a:srgbClr val="C65656"/>
                </a:buClr>
              </a:pPr>
              <a:r>
                <a:rPr lang="vi-VN" sz="2400" dirty="0">
                  <a:latin typeface="+mj-lt"/>
                  <a:cs typeface="Calibri" panose="020F0502020204030204" pitchFamily="34" charset="0"/>
                </a:rPr>
                <a:t>- Chu</a:t>
              </a:r>
              <a:r>
                <a:rPr lang="en-US" sz="2400" dirty="0">
                  <a:latin typeface="+mj-lt"/>
                  <a:cs typeface="Calibri" panose="020F0502020204030204" pitchFamily="34" charset="0"/>
                </a:rPr>
                <a:t>ẩ</a:t>
              </a:r>
              <a:r>
                <a:rPr lang="vi-VN" sz="2400" dirty="0">
                  <a:latin typeface="+mj-lt"/>
                  <a:cs typeface="Calibri" panose="020F0502020204030204" pitchFamily="34" charset="0"/>
                </a:rPr>
                <a:t>n bị tâm thế, tạo hứng thú cho HS khi bước vào một tiết học mới.</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41">
            <a:extLst>
              <a:ext uri="{FF2B5EF4-FFF2-40B4-BE49-F238E27FC236}">
                <a16:creationId xmlns:a16="http://schemas.microsoft.com/office/drawing/2014/main" id="{4D48E1D8-4E0B-433D-98F7-A502E7E0C803}"/>
              </a:ext>
            </a:extLst>
          </p:cNvPr>
          <p:cNvGrpSpPr/>
          <p:nvPr/>
        </p:nvGrpSpPr>
        <p:grpSpPr>
          <a:xfrm>
            <a:off x="541867" y="3947155"/>
            <a:ext cx="11304235" cy="639358"/>
            <a:chOff x="2160919" y="2982035"/>
            <a:chExt cx="4185614" cy="695200"/>
          </a:xfrm>
        </p:grpSpPr>
        <p:sp>
          <p:nvSpPr>
            <p:cNvPr id="43" name="TextBox 42"/>
            <p:cNvSpPr txBox="1"/>
            <p:nvPr/>
          </p:nvSpPr>
          <p:spPr>
            <a:xfrm>
              <a:off x="2512430" y="3127175"/>
              <a:ext cx="3834103" cy="501987"/>
            </a:xfrm>
            <a:prstGeom prst="rect">
              <a:avLst/>
            </a:prstGeom>
            <a:noFill/>
          </p:spPr>
          <p:txBody>
            <a:bodyPr wrap="square" rtlCol="0">
              <a:spAutoFit/>
            </a:bodyPr>
            <a:lstStyle/>
            <a:p>
              <a:pPr algn="just">
                <a:buClr>
                  <a:srgbClr val="C65656"/>
                </a:buClr>
              </a:pPr>
              <a:r>
                <a:rPr lang="vi-VN" sz="2400" dirty="0">
                  <a:latin typeface="+mj-lt"/>
                  <a:cs typeface="Calibri" panose="020F0502020204030204" pitchFamily="34" charset="0"/>
                </a:rPr>
                <a:t>- Tạo mối liên tưởng giữa kiến thức và kĩ năng đã có với kiến thức và kĩ năng mới.</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6" name="Group 44">
            <a:extLst>
              <a:ext uri="{FF2B5EF4-FFF2-40B4-BE49-F238E27FC236}">
                <a16:creationId xmlns:a16="http://schemas.microsoft.com/office/drawing/2014/main" id="{4D48E1D8-4E0B-433D-98F7-A502E7E0C803}"/>
              </a:ext>
            </a:extLst>
          </p:cNvPr>
          <p:cNvGrpSpPr/>
          <p:nvPr/>
        </p:nvGrpSpPr>
        <p:grpSpPr>
          <a:xfrm>
            <a:off x="519290" y="4630964"/>
            <a:ext cx="11153421" cy="695200"/>
            <a:chOff x="2160919" y="2982035"/>
            <a:chExt cx="4138132" cy="695200"/>
          </a:xfrm>
        </p:grpSpPr>
        <p:sp>
          <p:nvSpPr>
            <p:cNvPr id="46" name="TextBox 45"/>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mj-lt"/>
                  <a:cs typeface="Calibri" panose="020F0502020204030204" pitchFamily="34" charset="0"/>
                </a:rPr>
                <a:t>- Kích thích mong muốn khám phá nội dung mới sẽ học. </a:t>
              </a:r>
              <a:endParaRPr lang="en-US" sz="2400" dirty="0">
                <a:latin typeface="+mj-lt"/>
                <a:cs typeface="Calibri" panose="020F0502020204030204" pitchFamily="34" charset="0"/>
              </a:endParaRPr>
            </a:p>
          </p:txBody>
        </p:sp>
        <p:pic>
          <p:nvPicPr>
            <p:cNvPr id="47" name="Picture 46">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7" name="Group 47">
            <a:extLst>
              <a:ext uri="{FF2B5EF4-FFF2-40B4-BE49-F238E27FC236}">
                <a16:creationId xmlns:a16="http://schemas.microsoft.com/office/drawing/2014/main" id="{4D48E1D8-4E0B-433D-98F7-A502E7E0C803}"/>
              </a:ext>
            </a:extLst>
          </p:cNvPr>
          <p:cNvGrpSpPr/>
          <p:nvPr/>
        </p:nvGrpSpPr>
        <p:grpSpPr>
          <a:xfrm>
            <a:off x="541867" y="5081474"/>
            <a:ext cx="11153421" cy="947764"/>
            <a:chOff x="2160919" y="2982035"/>
            <a:chExt cx="4138132" cy="947764"/>
          </a:xfrm>
        </p:grpSpPr>
        <p:sp>
          <p:nvSpPr>
            <p:cNvPr id="49" name="TextBox 48"/>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mj-lt"/>
                  <a:cs typeface="Calibri" panose="020F0502020204030204" pitchFamily="34" charset="0"/>
                </a:rPr>
                <a:t>- Nâng cao mức độ hoạt động của các cơ quan chức năng, chuẩn bị cho cơ thể bước vào hoạt động mới với lượng vận động cao hơn.</a:t>
              </a:r>
              <a:endParaRPr lang="en-US" sz="2400" dirty="0">
                <a:latin typeface="+mj-lt"/>
                <a:cs typeface="Calibri" panose="020F0502020204030204" pitchFamily="34" charset="0"/>
              </a:endParaRPr>
            </a:p>
          </p:txBody>
        </p:sp>
        <p:pic>
          <p:nvPicPr>
            <p:cNvPr id="50" name="Picture 49">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3234599"/>
              <a:ext cx="351511" cy="695200"/>
            </a:xfrm>
            <a:prstGeom prst="rect">
              <a:avLst/>
            </a:prstGeom>
          </p:spPr>
        </p:pic>
      </p:grpSp>
      <p:grpSp>
        <p:nvGrpSpPr>
          <p:cNvPr id="8" name="Group 50">
            <a:extLst>
              <a:ext uri="{FF2B5EF4-FFF2-40B4-BE49-F238E27FC236}">
                <a16:creationId xmlns:a16="http://schemas.microsoft.com/office/drawing/2014/main" id="{14652DE0-C86C-41B6-88E7-D992C7290263}"/>
              </a:ext>
            </a:extLst>
          </p:cNvPr>
          <p:cNvGrpSpPr/>
          <p:nvPr/>
        </p:nvGrpSpPr>
        <p:grpSpPr>
          <a:xfrm>
            <a:off x="4079052" y="2293243"/>
            <a:ext cx="3040475" cy="963709"/>
            <a:chOff x="113990" y="1187262"/>
            <a:chExt cx="1625988" cy="725557"/>
          </a:xfrm>
        </p:grpSpPr>
        <p:sp>
          <p:nvSpPr>
            <p:cNvPr id="52" name="Cloud 51"/>
            <p:cNvSpPr/>
            <p:nvPr/>
          </p:nvSpPr>
          <p:spPr>
            <a:xfrm>
              <a:off x="113990" y="1187262"/>
              <a:ext cx="1625988" cy="725557"/>
            </a:xfrm>
            <a:prstGeom prst="cloud">
              <a:avLst/>
            </a:prstGeom>
            <a:solidFill>
              <a:srgbClr val="F36D21"/>
            </a:solidFill>
            <a:ln>
              <a:solidFill>
                <a:srgbClr val="F36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99EAA903-B405-4A45-A674-EBB82447C446}"/>
                </a:ext>
              </a:extLst>
            </p:cNvPr>
            <p:cNvSpPr txBox="1"/>
            <p:nvPr/>
          </p:nvSpPr>
          <p:spPr>
            <a:xfrm>
              <a:off x="184119" y="1342086"/>
              <a:ext cx="1485730" cy="440265"/>
            </a:xfrm>
            <a:prstGeom prst="rect">
              <a:avLst/>
            </a:prstGeom>
            <a:no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zh-CN" sz="32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Mục</a:t>
              </a:r>
              <a:r>
                <a:rPr lang="en-US" altLang="zh-CN"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zh-CN" sz="32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đích</a:t>
              </a:r>
              <a:endParaRPr lang="zh-CN" alt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22" name="Title 1">
            <a:extLst>
              <a:ext uri="{FF2B5EF4-FFF2-40B4-BE49-F238E27FC236}">
                <a16:creationId xmlns:a16="http://schemas.microsoft.com/office/drawing/2014/main" id="{D863B783-3E2A-4923-B712-866A4012042C}"/>
              </a:ext>
            </a:extLst>
          </p:cNvPr>
          <p:cNvSpPr txBox="1">
            <a:spLocks/>
          </p:cNvSpPr>
          <p:nvPr/>
        </p:nvSpPr>
        <p:spPr>
          <a:xfrm>
            <a:off x="914400" y="865684"/>
            <a:ext cx="10130971" cy="560943"/>
          </a:xfrm>
          <a:prstGeom prst="rect">
            <a:avLst/>
          </a:prstGeom>
        </p:spPr>
        <p:txBody>
          <a:bodyPr vert="horz" lIns="91440" tIns="45720" rIns="91440" bIns="45720" rtlCol="0" anchor="t">
            <a:noAutofit/>
          </a:bodyPr>
          <a:lstStyle>
            <a:lvl1pPr algn="l" defTabSz="685800" rtl="0" eaLnBrk="1" latinLnBrk="0" hangingPunct="1">
              <a:lnSpc>
                <a:spcPct val="99000"/>
              </a:lnSpc>
              <a:spcBef>
                <a:spcPct val="0"/>
              </a:spcBef>
              <a:buNone/>
              <a:defRPr sz="3800" kern="1200">
                <a:solidFill>
                  <a:schemeClr val="bg1"/>
                </a:solidFill>
                <a:latin typeface="+mj-lt"/>
                <a:ea typeface="+mj-ea"/>
                <a:cs typeface="+mj-cs"/>
              </a:defRPr>
            </a:lvl1pPr>
          </a:lstStyle>
          <a:p>
            <a:pPr lvl="0" algn="ctr">
              <a:lnSpc>
                <a:spcPct val="110000"/>
              </a:lnSpc>
              <a:spcBef>
                <a:spcPts val="300"/>
              </a:spcBef>
              <a:spcAft>
                <a:spcPts val="300"/>
              </a:spcAft>
              <a:defRPr/>
            </a:pPr>
            <a:r>
              <a:rPr lang="en-US" sz="3200" b="1" dirty="0">
                <a:solidFill>
                  <a:srgbClr val="FF0000"/>
                </a:solidFill>
                <a:latin typeface="Times New Roman" pitchFamily="18" charset="0"/>
                <a:cs typeface="Times New Roman" pitchFamily="18" charset="0"/>
              </a:rPr>
              <a:t>1.4.2. </a:t>
            </a:r>
            <a:r>
              <a:rPr lang="en-US" sz="3200" b="1" dirty="0" err="1">
                <a:solidFill>
                  <a:srgbClr val="FF0000"/>
                </a:solidFill>
                <a:latin typeface="Times New Roman" pitchFamily="18" charset="0"/>
                <a:cs typeface="Times New Roman" pitchFamily="18" charset="0"/>
              </a:rPr>
              <a:t>Gợi</a:t>
            </a:r>
            <a:r>
              <a:rPr lang="en-US" sz="3200" b="1" dirty="0">
                <a:solidFill>
                  <a:srgbClr val="FF0000"/>
                </a:solidFill>
                <a:latin typeface="Times New Roman" pitchFamily="18" charset="0"/>
                <a:cs typeface="Times New Roman" pitchFamily="18" charset="0"/>
              </a:rPr>
              <a:t> ý, </a:t>
            </a:r>
            <a:r>
              <a:rPr lang="en-US" sz="3200" b="1" dirty="0" err="1">
                <a:solidFill>
                  <a:srgbClr val="FF0000"/>
                </a:solidFill>
                <a:latin typeface="Times New Roman" pitchFamily="18" charset="0"/>
                <a:cs typeface="Times New Roman" pitchFamily="18" charset="0"/>
              </a:rPr>
              <a:t>dạy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SGK</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GDTC</a:t>
            </a:r>
            <a:r>
              <a:rPr lang="en-US" sz="3200" b="1" dirty="0">
                <a:solidFill>
                  <a:srgbClr val="FF0000"/>
                </a:solidFill>
                <a:latin typeface="Times New Roman" pitchFamily="18" charset="0"/>
                <a:cs typeface="Times New Roman" pitchFamily="18" charset="0"/>
              </a:rPr>
              <a:t> 3</a:t>
            </a:r>
            <a:endParaRPr kumimoji="0" lang="en-US" sz="3200" b="1"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19" name="Picture 2" descr="C:\Users\tp\Desktop\tải xuống.jpg"/>
          <p:cNvPicPr>
            <a:picLocks noChangeAspect="1" noChangeArrowheads="1"/>
          </p:cNvPicPr>
          <p:nvPr/>
        </p:nvPicPr>
        <p:blipFill>
          <a:blip r:embed="rId5"/>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301896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508001" y="2952726"/>
            <a:ext cx="11198576" cy="965771"/>
            <a:chOff x="2160919" y="2982035"/>
            <a:chExt cx="4138132" cy="830997"/>
          </a:xfrm>
        </p:grpSpPr>
        <p:sp>
          <p:nvSpPr>
            <p:cNvPr id="34" name="TextBox 33"/>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Giới thiệu nội dung tiết học với những câu hỏi, tình huống có sức thu hút sự tập trung chú ý của HS.</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508001" y="4137233"/>
            <a:ext cx="11175999" cy="1112861"/>
            <a:chOff x="2160919" y="2790380"/>
            <a:chExt cx="4138132" cy="791822"/>
          </a:xfrm>
        </p:grpSpPr>
        <p:sp>
          <p:nvSpPr>
            <p:cNvPr id="43" name="TextBox 42"/>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Khởi động cơ thể: Sử dụng bài tập, trò chơi </a:t>
              </a:r>
              <a:r>
                <a:rPr lang="en-US" sz="2400" dirty="0" err="1">
                  <a:latin typeface="+mj-lt"/>
                  <a:cs typeface="Calibri" panose="020F0502020204030204" pitchFamily="34" charset="0"/>
                </a:rPr>
                <a:t>vận</a:t>
              </a:r>
              <a:r>
                <a:rPr lang="en-US" sz="2400" dirty="0">
                  <a:latin typeface="+mj-lt"/>
                  <a:cs typeface="Calibri" panose="020F0502020204030204" pitchFamily="34" charset="0"/>
                </a:rPr>
                <a:t> </a:t>
              </a:r>
              <a:r>
                <a:rPr lang="en-US" sz="2400" dirty="0" err="1">
                  <a:latin typeface="+mj-lt"/>
                  <a:cs typeface="Calibri" panose="020F0502020204030204" pitchFamily="34" charset="0"/>
                </a:rPr>
                <a:t>động</a:t>
              </a:r>
              <a:r>
                <a:rPr lang="en-US" sz="2400" dirty="0">
                  <a:latin typeface="+mj-lt"/>
                  <a:cs typeface="Calibri" panose="020F0502020204030204" pitchFamily="34" charset="0"/>
                </a:rPr>
                <a:t> </a:t>
              </a:r>
              <a:r>
                <a:rPr lang="en-US" sz="2400" dirty="0" err="1">
                  <a:latin typeface="+mj-lt"/>
                  <a:cs typeface="Calibri" panose="020F0502020204030204" pitchFamily="34" charset="0"/>
                </a:rPr>
                <a:t>phù</a:t>
              </a:r>
              <a:r>
                <a:rPr lang="en-US" sz="2400" dirty="0">
                  <a:latin typeface="+mj-lt"/>
                  <a:cs typeface="Calibri" panose="020F0502020204030204" pitchFamily="34" charset="0"/>
                </a:rPr>
                <a:t> </a:t>
              </a:r>
              <a:r>
                <a:rPr lang="en-US" sz="2400" dirty="0" err="1">
                  <a:latin typeface="+mj-lt"/>
                  <a:cs typeface="Calibri" panose="020F0502020204030204" pitchFamily="34" charset="0"/>
                </a:rPr>
                <a:t>hợp</a:t>
              </a:r>
              <a:r>
                <a:rPr lang="en-US" sz="2400" dirty="0">
                  <a:latin typeface="+mj-lt"/>
                  <a:cs typeface="Calibri" panose="020F0502020204030204" pitchFamily="34" charset="0"/>
                </a:rPr>
                <a:t> </a:t>
              </a:r>
              <a:r>
                <a:rPr lang="en-US" sz="2400" dirty="0" err="1">
                  <a:latin typeface="+mj-lt"/>
                  <a:cs typeface="Calibri" panose="020F0502020204030204" pitchFamily="34" charset="0"/>
                </a:rPr>
                <a:t>nội</a:t>
              </a:r>
              <a:r>
                <a:rPr lang="en-US" sz="2400" dirty="0">
                  <a:latin typeface="+mj-lt"/>
                  <a:cs typeface="Calibri" panose="020F0502020204030204" pitchFamily="34" charset="0"/>
                </a:rPr>
                <a:t> dung </a:t>
              </a:r>
              <a:r>
                <a:rPr lang="en-US" sz="2400" dirty="0" err="1">
                  <a:latin typeface="+mj-lt"/>
                  <a:cs typeface="Calibri" panose="020F0502020204030204" pitchFamily="34" charset="0"/>
                </a:rPr>
                <a:t>giờ</a:t>
              </a:r>
              <a:r>
                <a:rPr lang="en-US" sz="2400" dirty="0">
                  <a:latin typeface="+mj-lt"/>
                  <a:cs typeface="Calibri" panose="020F0502020204030204" pitchFamily="34" charset="0"/>
                </a:rPr>
                <a:t> </a:t>
              </a:r>
              <a:r>
                <a:rPr lang="en-US" sz="2400" dirty="0" err="1">
                  <a:latin typeface="+mj-lt"/>
                  <a:cs typeface="Calibri" panose="020F0502020204030204" pitchFamily="34" charset="0"/>
                </a:rPr>
                <a:t>học</a:t>
              </a:r>
              <a:r>
                <a:rPr lang="vi-VN" sz="2400" dirty="0">
                  <a:latin typeface="+mj-lt"/>
                  <a:cs typeface="Calibri" panose="020F0502020204030204" pitchFamily="34" charset="0"/>
                </a:rPr>
                <a:t>.</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790380"/>
              <a:ext cx="351511" cy="791822"/>
            </a:xfrm>
            <a:prstGeom prst="rect">
              <a:avLst/>
            </a:prstGeom>
          </p:spPr>
        </p:pic>
      </p:grpSp>
      <p:grpSp>
        <p:nvGrpSpPr>
          <p:cNvPr id="5" name="Group 21">
            <a:extLst>
              <a:ext uri="{FF2B5EF4-FFF2-40B4-BE49-F238E27FC236}">
                <a16:creationId xmlns:a16="http://schemas.microsoft.com/office/drawing/2014/main" id="{F10B6290-172E-4333-941E-743BE7E9A9C7}"/>
              </a:ext>
            </a:extLst>
          </p:cNvPr>
          <p:cNvGrpSpPr/>
          <p:nvPr/>
        </p:nvGrpSpPr>
        <p:grpSpPr>
          <a:xfrm>
            <a:off x="3070577" y="452063"/>
            <a:ext cx="7326870" cy="1589199"/>
            <a:chOff x="4132040" y="1487877"/>
            <a:chExt cx="2399294" cy="916490"/>
          </a:xfrm>
        </p:grpSpPr>
        <p:sp>
          <p:nvSpPr>
            <p:cNvPr id="23" name="Cloud 22"/>
            <p:cNvSpPr/>
            <p:nvPr/>
          </p:nvSpPr>
          <p:spPr>
            <a:xfrm>
              <a:off x="4132040" y="1487877"/>
              <a:ext cx="2354940" cy="916490"/>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spc="-5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5EB1235A-1ACF-48D0-9D9B-D29E6BDA5FA0}"/>
                </a:ext>
              </a:extLst>
            </p:cNvPr>
            <p:cNvSpPr txBox="1"/>
            <p:nvPr/>
          </p:nvSpPr>
          <p:spPr>
            <a:xfrm>
              <a:off x="4197356" y="1629105"/>
              <a:ext cx="2333978" cy="621231"/>
            </a:xfrm>
            <a:prstGeom prst="rect">
              <a:avLst/>
            </a:prstGeom>
            <a:noFill/>
          </p:spPr>
          <p:txBody>
            <a:bodyPr wrap="square" rtlCol="0">
              <a:spAutoFit/>
            </a:bodyPr>
            <a:lstStyle/>
            <a:p>
              <a:pPr algn="ctr"/>
              <a:r>
                <a:rPr lang="vi-VN" altLang="zh-CN" sz="3200" b="1" dirty="0">
                  <a:solidFill>
                    <a:schemeClr val="bg1"/>
                  </a:solidFill>
                  <a:effectLst>
                    <a:outerShdw blurRad="38100" dist="38100" dir="2700000" algn="tl">
                      <a:srgbClr val="000000">
                        <a:alpha val="43137"/>
                      </a:srgbClr>
                    </a:outerShdw>
                  </a:effectLst>
                  <a:latin typeface="+mj-lt"/>
                  <a:cs typeface="Calibri" panose="020F0502020204030204" pitchFamily="34" charset="0"/>
                </a:rPr>
                <a:t>* Nội dung và phương thức hoạt động</a:t>
              </a:r>
              <a:endParaRPr lang="zh-CN" altLang="en-US" sz="3200" b="1" dirty="0">
                <a:solidFill>
                  <a:schemeClr val="bg1"/>
                </a:solidFill>
                <a:effectLst>
                  <a:outerShdw blurRad="38100" dist="38100" dir="2700000" algn="tl">
                    <a:srgbClr val="000000">
                      <a:alpha val="43137"/>
                    </a:srgbClr>
                  </a:outerShdw>
                </a:effectLst>
                <a:latin typeface="+mj-lt"/>
                <a:cs typeface="Calibri" panose="020F0502020204030204" pitchFamily="34" charset="0"/>
              </a:endParaRPr>
            </a:p>
          </p:txBody>
        </p:sp>
      </p:grpSp>
      <p:pic>
        <p:nvPicPr>
          <p:cNvPr id="11" name="Picture 2" descr="C:\Users\tp\Desktop\tải xuống.jpg"/>
          <p:cNvPicPr>
            <a:picLocks noChangeAspect="1" noChangeArrowheads="1"/>
          </p:cNvPicPr>
          <p:nvPr/>
        </p:nvPicPr>
        <p:blipFill>
          <a:blip r:embed="rId4"/>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8581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00371" y="2257291"/>
            <a:ext cx="11198576" cy="695200"/>
            <a:chOff x="2160919" y="2982035"/>
            <a:chExt cx="4138132" cy="695200"/>
          </a:xfrm>
        </p:grpSpPr>
        <p:sp>
          <p:nvSpPr>
            <p:cNvPr id="34" name="TextBox 33"/>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mj-lt"/>
                  <a:cs typeface="Calibri" panose="020F0502020204030204" pitchFamily="34" charset="0"/>
                </a:rPr>
                <a:t>- Là những dự đoán, liên tưởng về chủ đề mới.</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22949" y="3207347"/>
            <a:ext cx="11175999" cy="695200"/>
            <a:chOff x="2160919" y="2982035"/>
            <a:chExt cx="4138132" cy="695200"/>
          </a:xfrm>
        </p:grpSpPr>
        <p:sp>
          <p:nvSpPr>
            <p:cNvPr id="43" name="TextBox 42"/>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mj-lt"/>
                  <a:cs typeface="Calibri" panose="020F0502020204030204" pitchFamily="34" charset="0"/>
                </a:rPr>
                <a:t>- Là không khí háo hức tìm tòi, khám phá được hình thành trong mỗi HS.</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21">
            <a:extLst>
              <a:ext uri="{FF2B5EF4-FFF2-40B4-BE49-F238E27FC236}">
                <a16:creationId xmlns:a16="http://schemas.microsoft.com/office/drawing/2014/main" id="{F10B6290-172E-4333-941E-743BE7E9A9C7}"/>
              </a:ext>
            </a:extLst>
          </p:cNvPr>
          <p:cNvGrpSpPr/>
          <p:nvPr/>
        </p:nvGrpSpPr>
        <p:grpSpPr>
          <a:xfrm>
            <a:off x="3070578" y="795868"/>
            <a:ext cx="4797412" cy="1245395"/>
            <a:chOff x="4132040" y="1487877"/>
            <a:chExt cx="2354940" cy="916490"/>
          </a:xfrm>
        </p:grpSpPr>
        <p:sp>
          <p:nvSpPr>
            <p:cNvPr id="23" name="Cloud 22"/>
            <p:cNvSpPr/>
            <p:nvPr/>
          </p:nvSpPr>
          <p:spPr>
            <a:xfrm>
              <a:off x="4132040" y="1487877"/>
              <a:ext cx="2354940" cy="916490"/>
            </a:xfrm>
            <a:prstGeom prst="cloud">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800" spc="-5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5EB1235A-1ACF-48D0-9D9B-D29E6BDA5FA0}"/>
                </a:ext>
              </a:extLst>
            </p:cNvPr>
            <p:cNvSpPr txBox="1"/>
            <p:nvPr/>
          </p:nvSpPr>
          <p:spPr>
            <a:xfrm>
              <a:off x="4262675" y="1748153"/>
              <a:ext cx="2224305" cy="475637"/>
            </a:xfrm>
            <a:prstGeom prst="rect">
              <a:avLst/>
            </a:prstGeom>
            <a:noFill/>
          </p:spPr>
          <p:txBody>
            <a:bodyPr wrap="square" rtlCol="0">
              <a:spAutoFit/>
            </a:bodyPr>
            <a:lstStyle/>
            <a:p>
              <a:pPr algn="ctr"/>
              <a:r>
                <a:rPr lang="vi-VN" altLang="zh-CN"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altLang="zh-CN" sz="3600" b="1" dirty="0">
                  <a:solidFill>
                    <a:schemeClr val="bg1"/>
                  </a:solidFill>
                  <a:effectLst>
                    <a:outerShdw blurRad="38100" dist="38100" dir="2700000" algn="tl">
                      <a:srgbClr val="000000">
                        <a:alpha val="43137"/>
                      </a:srgbClr>
                    </a:outerShdw>
                  </a:effectLst>
                  <a:latin typeface="+mj-lt"/>
                  <a:cs typeface="Calibri" panose="020F0502020204030204" pitchFamily="34" charset="0"/>
                </a:rPr>
                <a:t>Sản phẩm</a:t>
              </a:r>
              <a:endParaRPr lang="zh-CN" altLang="en-US" sz="3600" b="1" dirty="0">
                <a:solidFill>
                  <a:schemeClr val="bg1"/>
                </a:solidFill>
                <a:effectLst>
                  <a:outerShdw blurRad="38100" dist="38100" dir="2700000" algn="tl">
                    <a:srgbClr val="000000">
                      <a:alpha val="43137"/>
                    </a:srgbClr>
                  </a:outerShdw>
                </a:effectLst>
                <a:latin typeface="+mj-lt"/>
                <a:cs typeface="Calibri" panose="020F0502020204030204" pitchFamily="34" charset="0"/>
              </a:endParaRPr>
            </a:p>
          </p:txBody>
        </p:sp>
      </p:grpSp>
      <p:grpSp>
        <p:nvGrpSpPr>
          <p:cNvPr id="6" name="Group 14">
            <a:extLst>
              <a:ext uri="{FF2B5EF4-FFF2-40B4-BE49-F238E27FC236}">
                <a16:creationId xmlns:a16="http://schemas.microsoft.com/office/drawing/2014/main" id="{4D48E1D8-4E0B-433D-98F7-A502E7E0C803}"/>
              </a:ext>
            </a:extLst>
          </p:cNvPr>
          <p:cNvGrpSpPr/>
          <p:nvPr/>
        </p:nvGrpSpPr>
        <p:grpSpPr>
          <a:xfrm>
            <a:off x="400371" y="4314833"/>
            <a:ext cx="11175999" cy="695200"/>
            <a:chOff x="2160919" y="2982035"/>
            <a:chExt cx="4138132" cy="695200"/>
          </a:xfrm>
        </p:grpSpPr>
        <p:sp>
          <p:nvSpPr>
            <p:cNvPr id="16" name="TextBox 15"/>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Là những nhận biết, ghi nhớ ban đầu về kiến thức mới</a:t>
              </a:r>
              <a:r>
                <a:rPr lang="vi-VN"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7" name="Group 17">
            <a:extLst>
              <a:ext uri="{FF2B5EF4-FFF2-40B4-BE49-F238E27FC236}">
                <a16:creationId xmlns:a16="http://schemas.microsoft.com/office/drawing/2014/main" id="{4D48E1D8-4E0B-433D-98F7-A502E7E0C803}"/>
              </a:ext>
            </a:extLst>
          </p:cNvPr>
          <p:cNvGrpSpPr/>
          <p:nvPr/>
        </p:nvGrpSpPr>
        <p:grpSpPr>
          <a:xfrm>
            <a:off x="422949" y="5307843"/>
            <a:ext cx="11175999" cy="830997"/>
            <a:chOff x="2160919" y="2982035"/>
            <a:chExt cx="4138132" cy="830997"/>
          </a:xfrm>
        </p:grpSpPr>
        <p:sp>
          <p:nvSpPr>
            <p:cNvPr id="19" name="TextBox 18"/>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mj-lt"/>
                  <a:cs typeface="Calibri" panose="020F0502020204030204" pitchFamily="34" charset="0"/>
                </a:rPr>
                <a:t>- Cơ thể HS đã được chuẩn bị để sẵn sàng thực hiện các bài tập vận động một cách có hiệu quả và an toàn nhất. </a:t>
              </a:r>
              <a:endParaRPr lang="en-US" sz="2400" dirty="0">
                <a:latin typeface="+mj-lt"/>
                <a:cs typeface="Calibri" panose="020F0502020204030204" pitchFamily="34" charset="0"/>
              </a:endParaRPr>
            </a:p>
          </p:txBody>
        </p:sp>
        <p:pic>
          <p:nvPicPr>
            <p:cNvPr id="20" name="Picture 19">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pic>
        <p:nvPicPr>
          <p:cNvPr id="18" name="Picture 2" descr="C:\Users\tp\Desktop\tải xuống.jpg"/>
          <p:cNvPicPr>
            <a:picLocks noChangeAspect="1" noChangeArrowheads="1"/>
          </p:cNvPicPr>
          <p:nvPr/>
        </p:nvPicPr>
        <p:blipFill>
          <a:blip r:embed="rId4"/>
          <a:srcRect/>
          <a:stretch>
            <a:fillRect/>
          </a:stretch>
        </p:blipFill>
        <p:spPr bwMode="auto">
          <a:xfrm>
            <a:off x="148409" y="14514"/>
            <a:ext cx="1680391" cy="803190"/>
          </a:xfrm>
          <a:prstGeom prst="rect">
            <a:avLst/>
          </a:prstGeom>
          <a:noFill/>
        </p:spPr>
      </p:pic>
    </p:spTree>
    <p:extLst>
      <p:ext uri="{BB962C8B-B14F-4D97-AF65-F5344CB8AC3E}">
        <p14:creationId xmlns:p14="http://schemas.microsoft.com/office/powerpoint/2010/main" val="131124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96712" y="2721658"/>
            <a:ext cx="11198576" cy="695200"/>
            <a:chOff x="2160919" y="2982035"/>
            <a:chExt cx="4138132" cy="695200"/>
          </a:xfrm>
        </p:grpSpPr>
        <p:sp>
          <p:nvSpPr>
            <p:cNvPr id="34" name="TextBox 33"/>
            <p:cNvSpPr txBox="1"/>
            <p:nvPr/>
          </p:nvSpPr>
          <p:spPr>
            <a:xfrm>
              <a:off x="2512430" y="3098802"/>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Trang bị, hình thành cho HS những kiến thức, kĩ năng mới.</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96713" y="3745347"/>
            <a:ext cx="10972799" cy="830997"/>
            <a:chOff x="2160919" y="2982035"/>
            <a:chExt cx="4138132" cy="830997"/>
          </a:xfrm>
        </p:grpSpPr>
        <p:sp>
          <p:nvSpPr>
            <p:cNvPr id="43" name="TextBox 42"/>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Thay đổi những nhận thức và quan niệm chưa đúng có thể đã có trước đây hoặc do tiếp thu chưa đầy đủ ở bài học trước.</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44">
            <a:extLst>
              <a:ext uri="{FF2B5EF4-FFF2-40B4-BE49-F238E27FC236}">
                <a16:creationId xmlns:a16="http://schemas.microsoft.com/office/drawing/2014/main" id="{4D48E1D8-4E0B-433D-98F7-A502E7E0C803}"/>
              </a:ext>
            </a:extLst>
          </p:cNvPr>
          <p:cNvGrpSpPr/>
          <p:nvPr/>
        </p:nvGrpSpPr>
        <p:grpSpPr>
          <a:xfrm>
            <a:off x="453235" y="5076068"/>
            <a:ext cx="11154917" cy="695200"/>
            <a:chOff x="2160919" y="2982035"/>
            <a:chExt cx="4138132" cy="695200"/>
          </a:xfrm>
        </p:grpSpPr>
        <p:sp>
          <p:nvSpPr>
            <p:cNvPr id="46" name="TextBox 45"/>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Tổ chức cho HS tiếp cận với động tác mới, bài tập mới.</a:t>
              </a:r>
              <a:endParaRPr lang="en-US" sz="2400" dirty="0">
                <a:latin typeface="+mj-lt"/>
                <a:cs typeface="Calibri" panose="020F0502020204030204" pitchFamily="34" charset="0"/>
              </a:endParaRPr>
            </a:p>
          </p:txBody>
        </p:sp>
        <p:pic>
          <p:nvPicPr>
            <p:cNvPr id="47" name="Picture 46">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6" name="Group 50">
            <a:extLst>
              <a:ext uri="{FF2B5EF4-FFF2-40B4-BE49-F238E27FC236}">
                <a16:creationId xmlns:a16="http://schemas.microsoft.com/office/drawing/2014/main" id="{14652DE0-C86C-41B6-88E7-D992C7290263}"/>
              </a:ext>
            </a:extLst>
          </p:cNvPr>
          <p:cNvGrpSpPr/>
          <p:nvPr/>
        </p:nvGrpSpPr>
        <p:grpSpPr>
          <a:xfrm>
            <a:off x="4094105" y="1582939"/>
            <a:ext cx="3371615" cy="904770"/>
            <a:chOff x="113990" y="1187262"/>
            <a:chExt cx="1625988" cy="725557"/>
          </a:xfrm>
        </p:grpSpPr>
        <p:sp>
          <p:nvSpPr>
            <p:cNvPr id="52" name="Cloud 51"/>
            <p:cNvSpPr/>
            <p:nvPr/>
          </p:nvSpPr>
          <p:spPr>
            <a:xfrm>
              <a:off x="113990" y="1187262"/>
              <a:ext cx="1625988" cy="725557"/>
            </a:xfrm>
            <a:prstGeom prst="cloud">
              <a:avLst/>
            </a:prstGeom>
            <a:solidFill>
              <a:srgbClr val="F36D21"/>
            </a:solidFill>
            <a:ln>
              <a:solidFill>
                <a:srgbClr val="F36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99EAA903-B405-4A45-A674-EBB82447C446}"/>
                </a:ext>
              </a:extLst>
            </p:cNvPr>
            <p:cNvSpPr txBox="1"/>
            <p:nvPr/>
          </p:nvSpPr>
          <p:spPr>
            <a:xfrm>
              <a:off x="184119" y="1340249"/>
              <a:ext cx="1485730" cy="468945"/>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a:t>
              </a:r>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đích</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5" name="Rectangle 24">
            <a:extLst>
              <a:ext uri="{FF2B5EF4-FFF2-40B4-BE49-F238E27FC236}">
                <a16:creationId xmlns:a16="http://schemas.microsoft.com/office/drawing/2014/main" id="{C3A2B849-84B9-4EAF-BB44-50EA72094083}"/>
              </a:ext>
            </a:extLst>
          </p:cNvPr>
          <p:cNvSpPr/>
          <p:nvPr/>
        </p:nvSpPr>
        <p:spPr>
          <a:xfrm>
            <a:off x="1680330" y="1053809"/>
            <a:ext cx="9471167" cy="523220"/>
          </a:xfrm>
          <a:prstGeom prst="rect">
            <a:avLst/>
          </a:prstGeom>
        </p:spPr>
        <p:txBody>
          <a:bodyPr wrap="square">
            <a:spAutoFit/>
          </a:bodyPr>
          <a:lstStyle/>
          <a:p>
            <a:pPr marL="342900" indent="-342900" algn="ctr"/>
            <a:r>
              <a:rPr lang="vi-VN" sz="2800" b="1" dirty="0">
                <a:effectLst>
                  <a:outerShdw blurRad="38100" dist="38100" dir="2700000" algn="tl">
                    <a:srgbClr val="000000">
                      <a:alpha val="43137"/>
                    </a:srgbClr>
                  </a:outerShdw>
                </a:effectLst>
                <a:latin typeface="+mj-lt"/>
                <a:cs typeface="Calibri" pitchFamily="34" charset="0"/>
              </a:rPr>
              <a:t>HOẠT ĐỘNG HÌNH THÀNH KIẾN THỨC MỚI</a:t>
            </a:r>
            <a:endParaRPr lang="en-US" sz="2800" b="1" dirty="0">
              <a:effectLst>
                <a:outerShdw blurRad="38100" dist="38100" dir="2700000" algn="tl">
                  <a:srgbClr val="000000">
                    <a:alpha val="43137"/>
                  </a:srgbClr>
                </a:outerShdw>
              </a:effectLst>
              <a:latin typeface="+mj-lt"/>
              <a:cs typeface="Calibri" pitchFamily="34" charset="0"/>
            </a:endParaRPr>
          </a:p>
        </p:txBody>
      </p:sp>
      <p:pic>
        <p:nvPicPr>
          <p:cNvPr id="15" name="Picture 2" descr="C:\Users\tp\Desktop\tải xuống.jpg"/>
          <p:cNvPicPr>
            <a:picLocks noChangeAspect="1" noChangeArrowheads="1"/>
          </p:cNvPicPr>
          <p:nvPr/>
        </p:nvPicPr>
        <p:blipFill>
          <a:blip r:embed="rId5"/>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2047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5"/>
                                        </p:tgtEl>
                                        <p:attrNameLst>
                                          <p:attrName>r</p:attrName>
                                        </p:attrNameLst>
                                      </p:cBhvr>
                                    </p:animRot>
                                    <p:animRot by="-240000">
                                      <p:cBhvr>
                                        <p:cTn id="23" dur="200" fill="hold">
                                          <p:stCondLst>
                                            <p:cond delay="200"/>
                                          </p:stCondLst>
                                        </p:cTn>
                                        <p:tgtEl>
                                          <p:spTgt spid="5"/>
                                        </p:tgtEl>
                                        <p:attrNameLst>
                                          <p:attrName>r</p:attrName>
                                        </p:attrNameLst>
                                      </p:cBhvr>
                                    </p:animRot>
                                    <p:animRot by="240000">
                                      <p:cBhvr>
                                        <p:cTn id="24" dur="200" fill="hold">
                                          <p:stCondLst>
                                            <p:cond delay="400"/>
                                          </p:stCondLst>
                                        </p:cTn>
                                        <p:tgtEl>
                                          <p:spTgt spid="5"/>
                                        </p:tgtEl>
                                        <p:attrNameLst>
                                          <p:attrName>r</p:attrName>
                                        </p:attrNameLst>
                                      </p:cBhvr>
                                    </p:animRot>
                                    <p:animRot by="-240000">
                                      <p:cBhvr>
                                        <p:cTn id="25" dur="200" fill="hold">
                                          <p:stCondLst>
                                            <p:cond delay="600"/>
                                          </p:stCondLst>
                                        </p:cTn>
                                        <p:tgtEl>
                                          <p:spTgt spid="5"/>
                                        </p:tgtEl>
                                        <p:attrNameLst>
                                          <p:attrName>r</p:attrName>
                                        </p:attrNameLst>
                                      </p:cBhvr>
                                    </p:animRot>
                                    <p:animRot by="120000">
                                      <p:cBhvr>
                                        <p:cTn id="2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380060" y="2132103"/>
            <a:ext cx="11431880" cy="713304"/>
            <a:chOff x="2160919" y="2982035"/>
            <a:chExt cx="4138132" cy="695200"/>
          </a:xfrm>
        </p:grpSpPr>
        <p:sp>
          <p:nvSpPr>
            <p:cNvPr id="34" name="TextBox 33"/>
            <p:cNvSpPr txBox="1"/>
            <p:nvPr/>
          </p:nvSpPr>
          <p:spPr>
            <a:xfrm>
              <a:off x="2512430" y="3049935"/>
              <a:ext cx="3786621" cy="449948"/>
            </a:xfrm>
            <a:prstGeom prst="rect">
              <a:avLst/>
            </a:prstGeom>
            <a:noFill/>
          </p:spPr>
          <p:txBody>
            <a:bodyPr wrap="square" rtlCol="0">
              <a:spAutoFit/>
            </a:bodyPr>
            <a:lstStyle/>
            <a:p>
              <a:pPr algn="just">
                <a:buClr>
                  <a:srgbClr val="C65656"/>
                </a:buClr>
              </a:pPr>
              <a:r>
                <a:rPr lang="vi-VN" sz="22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Cung cấp cho HS một cách có hệ thống nội dung kiến thức mới. </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380061" y="2845295"/>
            <a:ext cx="11175999" cy="830997"/>
            <a:chOff x="2160919" y="2982035"/>
            <a:chExt cx="4138132" cy="830997"/>
          </a:xfrm>
        </p:grpSpPr>
        <p:sp>
          <p:nvSpPr>
            <p:cNvPr id="43" name="TextBox 42"/>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2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Giúp HS nhận biết được hình thái, cấu trúc nội dung và yêu cầu thực hiện bài tập, bước đầu cảm nhận được nhiệm vụ luyện tập.</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21">
            <a:extLst>
              <a:ext uri="{FF2B5EF4-FFF2-40B4-BE49-F238E27FC236}">
                <a16:creationId xmlns:a16="http://schemas.microsoft.com/office/drawing/2014/main" id="{F10B6290-172E-4333-941E-743BE7E9A9C7}"/>
              </a:ext>
            </a:extLst>
          </p:cNvPr>
          <p:cNvGrpSpPr/>
          <p:nvPr/>
        </p:nvGrpSpPr>
        <p:grpSpPr>
          <a:xfrm>
            <a:off x="2286000" y="315884"/>
            <a:ext cx="7157258" cy="1725379"/>
            <a:chOff x="4132040" y="1487877"/>
            <a:chExt cx="2354940" cy="916490"/>
          </a:xfrm>
        </p:grpSpPr>
        <p:sp>
          <p:nvSpPr>
            <p:cNvPr id="23" name="Cloud 22"/>
            <p:cNvSpPr/>
            <p:nvPr/>
          </p:nvSpPr>
          <p:spPr>
            <a:xfrm>
              <a:off x="4132040" y="1487877"/>
              <a:ext cx="2354940" cy="916490"/>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spc="-5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5EB1235A-1ACF-48D0-9D9B-D29E6BDA5FA0}"/>
                </a:ext>
              </a:extLst>
            </p:cNvPr>
            <p:cNvSpPr txBox="1"/>
            <p:nvPr/>
          </p:nvSpPr>
          <p:spPr>
            <a:xfrm>
              <a:off x="4197356" y="1629105"/>
              <a:ext cx="2224305" cy="506804"/>
            </a:xfrm>
            <a:prstGeom prst="rect">
              <a:avLst/>
            </a:prstGeom>
            <a:noFill/>
          </p:spPr>
          <p:txBody>
            <a:bodyPr wrap="square" rtlCol="0">
              <a:spAutoFit/>
            </a:bodyPr>
            <a:lstStyle/>
            <a:p>
              <a:pPr algn="ctr"/>
              <a:endParaRPr lang="vi-VN" altLang="zh-CN"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vi-VN" altLang="zh-CN"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altLang="zh-CN" sz="3200" b="1" dirty="0">
                  <a:solidFill>
                    <a:schemeClr val="bg1"/>
                  </a:solidFill>
                  <a:effectLst>
                    <a:outerShdw blurRad="38100" dist="38100" dir="2700000" algn="tl">
                      <a:srgbClr val="000000">
                        <a:alpha val="43137"/>
                      </a:srgbClr>
                    </a:outerShdw>
                  </a:effectLst>
                  <a:latin typeface="+mj-lt"/>
                  <a:cs typeface="Calibri" panose="020F0502020204030204" pitchFamily="34" charset="0"/>
                </a:rPr>
                <a:t>Nội dung và phương thức hoạt động</a:t>
              </a:r>
              <a:endParaRPr lang="zh-CN" altLang="en-US" sz="3200" b="1" dirty="0">
                <a:solidFill>
                  <a:schemeClr val="bg1"/>
                </a:solidFill>
                <a:effectLst>
                  <a:outerShdw blurRad="38100" dist="38100" dir="2700000" algn="tl">
                    <a:srgbClr val="000000">
                      <a:alpha val="43137"/>
                    </a:srgbClr>
                  </a:outerShdw>
                </a:effectLst>
                <a:latin typeface="+mj-lt"/>
                <a:cs typeface="Calibri" panose="020F0502020204030204" pitchFamily="34" charset="0"/>
              </a:endParaRPr>
            </a:p>
          </p:txBody>
        </p:sp>
      </p:grpSp>
      <p:grpSp>
        <p:nvGrpSpPr>
          <p:cNvPr id="6" name="Group 11">
            <a:extLst>
              <a:ext uri="{FF2B5EF4-FFF2-40B4-BE49-F238E27FC236}">
                <a16:creationId xmlns:a16="http://schemas.microsoft.com/office/drawing/2014/main" id="{4D48E1D8-4E0B-433D-98F7-A502E7E0C803}"/>
              </a:ext>
            </a:extLst>
          </p:cNvPr>
          <p:cNvGrpSpPr/>
          <p:nvPr/>
        </p:nvGrpSpPr>
        <p:grpSpPr>
          <a:xfrm>
            <a:off x="380060" y="3810834"/>
            <a:ext cx="11431880" cy="547931"/>
            <a:chOff x="2160919" y="2982035"/>
            <a:chExt cx="4138132" cy="695200"/>
          </a:xfrm>
        </p:grpSpPr>
        <p:sp>
          <p:nvSpPr>
            <p:cNvPr id="13" name="TextBox 12"/>
            <p:cNvSpPr txBox="1"/>
            <p:nvPr/>
          </p:nvSpPr>
          <p:spPr>
            <a:xfrm>
              <a:off x="2512430" y="2982035"/>
              <a:ext cx="3786621" cy="585748"/>
            </a:xfrm>
            <a:prstGeom prst="rect">
              <a:avLst/>
            </a:prstGeom>
            <a:noFill/>
          </p:spPr>
          <p:txBody>
            <a:bodyPr wrap="square" rtlCol="0">
              <a:spAutoFit/>
            </a:bodyPr>
            <a:lstStyle/>
            <a:p>
              <a:pPr algn="just">
                <a:buClr>
                  <a:srgbClr val="C65656"/>
                </a:buClr>
              </a:pPr>
              <a:r>
                <a:rPr lang="vi-VN" sz="22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Giới thiệu khái quát kĩ thuật động tác bằng lời nói, hình ảnh và động tác mẫu.</a:t>
              </a:r>
              <a:endParaRPr lang="en-US" sz="2400" dirty="0">
                <a:latin typeface="+mj-lt"/>
                <a:cs typeface="Calibri" panose="020F0502020204030204" pitchFamily="34" charset="0"/>
              </a:endParaRPr>
            </a:p>
          </p:txBody>
        </p:sp>
        <p:pic>
          <p:nvPicPr>
            <p:cNvPr id="14" name="Picture 13">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7" name="Group 14">
            <a:extLst>
              <a:ext uri="{FF2B5EF4-FFF2-40B4-BE49-F238E27FC236}">
                <a16:creationId xmlns:a16="http://schemas.microsoft.com/office/drawing/2014/main" id="{4D48E1D8-4E0B-433D-98F7-A502E7E0C803}"/>
              </a:ext>
            </a:extLst>
          </p:cNvPr>
          <p:cNvGrpSpPr/>
          <p:nvPr/>
        </p:nvGrpSpPr>
        <p:grpSpPr>
          <a:xfrm>
            <a:off x="380060" y="4433008"/>
            <a:ext cx="11431880" cy="695200"/>
            <a:chOff x="2160919" y="2982035"/>
            <a:chExt cx="4138132" cy="695200"/>
          </a:xfrm>
        </p:grpSpPr>
        <p:sp>
          <p:nvSpPr>
            <p:cNvPr id="16" name="TextBox 15"/>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2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Phân tích nội dung, cấu trúc, phương hướng chuyển động của kĩ thuật</a:t>
              </a:r>
              <a:r>
                <a:rPr lang="vi-VN" sz="2200" dirty="0">
                  <a:latin typeface="Calibri" panose="020F0502020204030204" pitchFamily="34" charset="0"/>
                  <a:cs typeface="Calibri" panose="020F0502020204030204" pitchFamily="34" charset="0"/>
                </a:rPr>
                <a:t>.</a:t>
              </a:r>
              <a:endParaRPr lang="en-US" sz="22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8" name="Group 17">
            <a:extLst>
              <a:ext uri="{FF2B5EF4-FFF2-40B4-BE49-F238E27FC236}">
                <a16:creationId xmlns:a16="http://schemas.microsoft.com/office/drawing/2014/main" id="{4D48E1D8-4E0B-433D-98F7-A502E7E0C803}"/>
              </a:ext>
            </a:extLst>
          </p:cNvPr>
          <p:cNvGrpSpPr/>
          <p:nvPr/>
        </p:nvGrpSpPr>
        <p:grpSpPr>
          <a:xfrm>
            <a:off x="380060" y="5202449"/>
            <a:ext cx="11431880" cy="695200"/>
            <a:chOff x="2160919" y="2982035"/>
            <a:chExt cx="4138132" cy="695200"/>
          </a:xfrm>
        </p:grpSpPr>
        <p:sp>
          <p:nvSpPr>
            <p:cNvPr id="19" name="TextBox 18"/>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2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Giới thiệu lại kĩ thuật động tác bằng hình ảnh hoặc động tác mẫu của GV.</a:t>
              </a:r>
              <a:endParaRPr lang="en-US" sz="2400" dirty="0">
                <a:latin typeface="+mj-lt"/>
                <a:cs typeface="Calibri" panose="020F0502020204030204" pitchFamily="34" charset="0"/>
              </a:endParaRPr>
            </a:p>
          </p:txBody>
        </p:sp>
        <p:pic>
          <p:nvPicPr>
            <p:cNvPr id="20" name="Picture 19">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9" name="Group 20">
            <a:extLst>
              <a:ext uri="{FF2B5EF4-FFF2-40B4-BE49-F238E27FC236}">
                <a16:creationId xmlns:a16="http://schemas.microsoft.com/office/drawing/2014/main" id="{4D48E1D8-4E0B-433D-98F7-A502E7E0C803}"/>
              </a:ext>
            </a:extLst>
          </p:cNvPr>
          <p:cNvGrpSpPr/>
          <p:nvPr/>
        </p:nvGrpSpPr>
        <p:grpSpPr>
          <a:xfrm>
            <a:off x="380060" y="5904223"/>
            <a:ext cx="11431880" cy="695200"/>
            <a:chOff x="2160919" y="2982035"/>
            <a:chExt cx="4138132" cy="695200"/>
          </a:xfrm>
        </p:grpSpPr>
        <p:sp>
          <p:nvSpPr>
            <p:cNvPr id="25" name="TextBox 24"/>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2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HS tự nghiên cứu,  trao đổi, thực hiện thử động tác (ở mức độ mô phỏng).</a:t>
              </a:r>
              <a:endParaRPr lang="en-US" sz="2400" dirty="0">
                <a:latin typeface="+mj-lt"/>
                <a:cs typeface="Calibri" panose="020F0502020204030204" pitchFamily="34" charset="0"/>
              </a:endParaRPr>
            </a:p>
          </p:txBody>
        </p:sp>
        <p:pic>
          <p:nvPicPr>
            <p:cNvPr id="26" name="Picture 25">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pic>
        <p:nvPicPr>
          <p:cNvPr id="27" name="Picture 2" descr="C:\Users\tp\Desktop\tải xuống.jpg"/>
          <p:cNvPicPr>
            <a:picLocks noChangeAspect="1" noChangeArrowheads="1"/>
          </p:cNvPicPr>
          <p:nvPr/>
        </p:nvPicPr>
        <p:blipFill>
          <a:blip r:embed="rId5"/>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5029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5033" y="1073309"/>
            <a:ext cx="9752388" cy="838281"/>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latin typeface="Times New Roman" pitchFamily="18" charset="0"/>
                <a:cs typeface="Times New Roman" pitchFamily="18" charset="0"/>
              </a:rPr>
              <a:t>I.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endParaRPr lang="en-US" sz="2800" b="1" dirty="0">
              <a:latin typeface="Times New Roman" pitchFamily="18" charset="0"/>
              <a:cs typeface="Times New Roman" pitchFamily="18" charset="0"/>
            </a:endParaRPr>
          </a:p>
        </p:txBody>
      </p:sp>
      <p:sp>
        <p:nvSpPr>
          <p:cNvPr id="34" name="Freeform 3"/>
          <p:cNvSpPr>
            <a:spLocks/>
          </p:cNvSpPr>
          <p:nvPr/>
        </p:nvSpPr>
        <p:spPr bwMode="gray">
          <a:xfrm>
            <a:off x="5048251" y="3931493"/>
            <a:ext cx="1686983" cy="2586183"/>
          </a:xfrm>
          <a:custGeom>
            <a:avLst/>
            <a:gdLst>
              <a:gd name="T0" fmla="*/ 451 w 501"/>
              <a:gd name="T1" fmla="*/ 1158 h 1198"/>
              <a:gd name="T2" fmla="*/ 359 w 501"/>
              <a:gd name="T3" fmla="*/ 1072 h 1198"/>
              <a:gd name="T4" fmla="*/ 281 w 501"/>
              <a:gd name="T5" fmla="*/ 983 h 1198"/>
              <a:gd name="T6" fmla="*/ 217 w 501"/>
              <a:gd name="T7" fmla="*/ 896 h 1198"/>
              <a:gd name="T8" fmla="*/ 167 w 501"/>
              <a:gd name="T9" fmla="*/ 814 h 1198"/>
              <a:gd name="T10" fmla="*/ 129 w 501"/>
              <a:gd name="T11" fmla="*/ 743 h 1198"/>
              <a:gd name="T12" fmla="*/ 105 w 501"/>
              <a:gd name="T13" fmla="*/ 689 h 1198"/>
              <a:gd name="T14" fmla="*/ 92 w 501"/>
              <a:gd name="T15" fmla="*/ 654 h 1198"/>
              <a:gd name="T16" fmla="*/ 56 w 501"/>
              <a:gd name="T17" fmla="*/ 518 h 1198"/>
              <a:gd name="T18" fmla="*/ 39 w 501"/>
              <a:gd name="T19" fmla="*/ 396 h 1198"/>
              <a:gd name="T20" fmla="*/ 36 w 501"/>
              <a:gd name="T21" fmla="*/ 294 h 1198"/>
              <a:gd name="T22" fmla="*/ 41 w 501"/>
              <a:gd name="T23" fmla="*/ 212 h 1198"/>
              <a:gd name="T24" fmla="*/ 52 w 501"/>
              <a:gd name="T25" fmla="*/ 151 h 1198"/>
              <a:gd name="T26" fmla="*/ 61 w 501"/>
              <a:gd name="T27" fmla="*/ 114 h 1198"/>
              <a:gd name="T28" fmla="*/ 66 w 501"/>
              <a:gd name="T29" fmla="*/ 101 h 1198"/>
              <a:gd name="T30" fmla="*/ 241 w 501"/>
              <a:gd name="T31" fmla="*/ 0 h 1198"/>
              <a:gd name="T32" fmla="*/ 230 w 501"/>
              <a:gd name="T33" fmla="*/ 200 h 1198"/>
              <a:gd name="T34" fmla="*/ 226 w 501"/>
              <a:gd name="T35" fmla="*/ 208 h 1198"/>
              <a:gd name="T36" fmla="*/ 216 w 501"/>
              <a:gd name="T37" fmla="*/ 231 h 1198"/>
              <a:gd name="T38" fmla="*/ 203 w 501"/>
              <a:gd name="T39" fmla="*/ 272 h 1198"/>
              <a:gd name="T40" fmla="*/ 192 w 501"/>
              <a:gd name="T41" fmla="*/ 332 h 1198"/>
              <a:gd name="T42" fmla="*/ 187 w 501"/>
              <a:gd name="T43" fmla="*/ 413 h 1198"/>
              <a:gd name="T44" fmla="*/ 191 w 501"/>
              <a:gd name="T45" fmla="*/ 516 h 1198"/>
              <a:gd name="T46" fmla="*/ 209 w 501"/>
              <a:gd name="T47" fmla="*/ 638 h 1198"/>
              <a:gd name="T48" fmla="*/ 239 w 501"/>
              <a:gd name="T49" fmla="*/ 751 h 1198"/>
              <a:gd name="T50" fmla="*/ 278 w 501"/>
              <a:gd name="T51" fmla="*/ 854 h 1198"/>
              <a:gd name="T52" fmla="*/ 323 w 501"/>
              <a:gd name="T53" fmla="*/ 946 h 1198"/>
              <a:gd name="T54" fmla="*/ 369 w 501"/>
              <a:gd name="T55" fmla="*/ 1025 h 1198"/>
              <a:gd name="T56" fmla="*/ 414 w 501"/>
              <a:gd name="T57" fmla="*/ 1091 h 1198"/>
              <a:gd name="T58" fmla="*/ 453 w 501"/>
              <a:gd name="T59" fmla="*/ 1142 h 1198"/>
              <a:gd name="T60" fmla="*/ 483 w 501"/>
              <a:gd name="T61" fmla="*/ 1178 h 1198"/>
              <a:gd name="T62" fmla="*/ 500 w 501"/>
              <a:gd name="T63" fmla="*/ 1196 h 11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1" h="1198">
                <a:moveTo>
                  <a:pt x="501" y="1198"/>
                </a:moveTo>
                <a:lnTo>
                  <a:pt x="451" y="1158"/>
                </a:lnTo>
                <a:lnTo>
                  <a:pt x="403" y="1115"/>
                </a:lnTo>
                <a:lnTo>
                  <a:pt x="359" y="1072"/>
                </a:lnTo>
                <a:lnTo>
                  <a:pt x="318" y="1027"/>
                </a:lnTo>
                <a:lnTo>
                  <a:pt x="281" y="983"/>
                </a:lnTo>
                <a:lnTo>
                  <a:pt x="248" y="938"/>
                </a:lnTo>
                <a:lnTo>
                  <a:pt x="217" y="896"/>
                </a:lnTo>
                <a:lnTo>
                  <a:pt x="190" y="853"/>
                </a:lnTo>
                <a:lnTo>
                  <a:pt x="167" y="814"/>
                </a:lnTo>
                <a:lnTo>
                  <a:pt x="147" y="777"/>
                </a:lnTo>
                <a:lnTo>
                  <a:pt x="129" y="743"/>
                </a:lnTo>
                <a:lnTo>
                  <a:pt x="115" y="714"/>
                </a:lnTo>
                <a:lnTo>
                  <a:pt x="105" y="689"/>
                </a:lnTo>
                <a:lnTo>
                  <a:pt x="97" y="669"/>
                </a:lnTo>
                <a:lnTo>
                  <a:pt x="92" y="654"/>
                </a:lnTo>
                <a:lnTo>
                  <a:pt x="71" y="583"/>
                </a:lnTo>
                <a:lnTo>
                  <a:pt x="56" y="518"/>
                </a:lnTo>
                <a:lnTo>
                  <a:pt x="45" y="454"/>
                </a:lnTo>
                <a:lnTo>
                  <a:pt x="39" y="396"/>
                </a:lnTo>
                <a:lnTo>
                  <a:pt x="36" y="343"/>
                </a:lnTo>
                <a:lnTo>
                  <a:pt x="36" y="294"/>
                </a:lnTo>
                <a:lnTo>
                  <a:pt x="37" y="251"/>
                </a:lnTo>
                <a:lnTo>
                  <a:pt x="41" y="212"/>
                </a:lnTo>
                <a:lnTo>
                  <a:pt x="46" y="180"/>
                </a:lnTo>
                <a:lnTo>
                  <a:pt x="52" y="151"/>
                </a:lnTo>
                <a:lnTo>
                  <a:pt x="57" y="129"/>
                </a:lnTo>
                <a:lnTo>
                  <a:pt x="61" y="114"/>
                </a:lnTo>
                <a:lnTo>
                  <a:pt x="65" y="105"/>
                </a:lnTo>
                <a:lnTo>
                  <a:pt x="66" y="101"/>
                </a:lnTo>
                <a:lnTo>
                  <a:pt x="0" y="63"/>
                </a:lnTo>
                <a:lnTo>
                  <a:pt x="241" y="0"/>
                </a:lnTo>
                <a:lnTo>
                  <a:pt x="306" y="245"/>
                </a:lnTo>
                <a:lnTo>
                  <a:pt x="230" y="200"/>
                </a:lnTo>
                <a:lnTo>
                  <a:pt x="229" y="203"/>
                </a:lnTo>
                <a:lnTo>
                  <a:pt x="226" y="208"/>
                </a:lnTo>
                <a:lnTo>
                  <a:pt x="221" y="217"/>
                </a:lnTo>
                <a:lnTo>
                  <a:pt x="216" y="231"/>
                </a:lnTo>
                <a:lnTo>
                  <a:pt x="209" y="249"/>
                </a:lnTo>
                <a:lnTo>
                  <a:pt x="203" y="272"/>
                </a:lnTo>
                <a:lnTo>
                  <a:pt x="196" y="300"/>
                </a:lnTo>
                <a:lnTo>
                  <a:pt x="192" y="332"/>
                </a:lnTo>
                <a:lnTo>
                  <a:pt x="189" y="369"/>
                </a:lnTo>
                <a:lnTo>
                  <a:pt x="187" y="413"/>
                </a:lnTo>
                <a:lnTo>
                  <a:pt x="187" y="462"/>
                </a:lnTo>
                <a:lnTo>
                  <a:pt x="191" y="516"/>
                </a:lnTo>
                <a:lnTo>
                  <a:pt x="199" y="578"/>
                </a:lnTo>
                <a:lnTo>
                  <a:pt x="209" y="638"/>
                </a:lnTo>
                <a:lnTo>
                  <a:pt x="222" y="696"/>
                </a:lnTo>
                <a:lnTo>
                  <a:pt x="239" y="751"/>
                </a:lnTo>
                <a:lnTo>
                  <a:pt x="257" y="804"/>
                </a:lnTo>
                <a:lnTo>
                  <a:pt x="278" y="854"/>
                </a:lnTo>
                <a:lnTo>
                  <a:pt x="300" y="901"/>
                </a:lnTo>
                <a:lnTo>
                  <a:pt x="323" y="946"/>
                </a:lnTo>
                <a:lnTo>
                  <a:pt x="346" y="987"/>
                </a:lnTo>
                <a:lnTo>
                  <a:pt x="369" y="1025"/>
                </a:lnTo>
                <a:lnTo>
                  <a:pt x="392" y="1060"/>
                </a:lnTo>
                <a:lnTo>
                  <a:pt x="414" y="1091"/>
                </a:lnTo>
                <a:lnTo>
                  <a:pt x="434" y="1119"/>
                </a:lnTo>
                <a:lnTo>
                  <a:pt x="453" y="1142"/>
                </a:lnTo>
                <a:lnTo>
                  <a:pt x="469" y="1161"/>
                </a:lnTo>
                <a:lnTo>
                  <a:pt x="483" y="1178"/>
                </a:lnTo>
                <a:lnTo>
                  <a:pt x="493" y="1189"/>
                </a:lnTo>
                <a:lnTo>
                  <a:pt x="500" y="1196"/>
                </a:lnTo>
                <a:lnTo>
                  <a:pt x="501" y="1198"/>
                </a:lnTo>
                <a:close/>
              </a:path>
            </a:pathLst>
          </a:custGeom>
          <a:gradFill rotWithShape="1">
            <a:gsLst>
              <a:gs pos="0">
                <a:srgbClr val="33CCCC"/>
              </a:gs>
              <a:gs pos="100000">
                <a:srgbClr val="008080"/>
              </a:gs>
            </a:gsLst>
            <a:lin ang="540000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5" name="Freeform 4"/>
          <p:cNvSpPr>
            <a:spLocks/>
          </p:cNvSpPr>
          <p:nvPr/>
        </p:nvSpPr>
        <p:spPr bwMode="gray">
          <a:xfrm>
            <a:off x="2844801" y="2869745"/>
            <a:ext cx="4135967" cy="1004455"/>
          </a:xfrm>
          <a:custGeom>
            <a:avLst/>
            <a:gdLst>
              <a:gd name="T0" fmla="*/ 2 w 1225"/>
              <a:gd name="T1" fmla="*/ 102 h 467"/>
              <a:gd name="T2" fmla="*/ 26 w 1225"/>
              <a:gd name="T3" fmla="*/ 91 h 467"/>
              <a:gd name="T4" fmla="*/ 71 w 1225"/>
              <a:gd name="T5" fmla="*/ 71 h 467"/>
              <a:gd name="T6" fmla="*/ 135 w 1225"/>
              <a:gd name="T7" fmla="*/ 49 h 467"/>
              <a:gd name="T8" fmla="*/ 218 w 1225"/>
              <a:gd name="T9" fmla="*/ 27 h 467"/>
              <a:gd name="T10" fmla="*/ 316 w 1225"/>
              <a:gd name="T11" fmla="*/ 9 h 467"/>
              <a:gd name="T12" fmla="*/ 427 w 1225"/>
              <a:gd name="T13" fmla="*/ 0 h 467"/>
              <a:gd name="T14" fmla="*/ 552 w 1225"/>
              <a:gd name="T15" fmla="*/ 3 h 467"/>
              <a:gd name="T16" fmla="*/ 687 w 1225"/>
              <a:gd name="T17" fmla="*/ 22 h 467"/>
              <a:gd name="T18" fmla="*/ 821 w 1225"/>
              <a:gd name="T19" fmla="*/ 60 h 467"/>
              <a:gd name="T20" fmla="*/ 929 w 1225"/>
              <a:gd name="T21" fmla="*/ 104 h 467"/>
              <a:gd name="T22" fmla="*/ 1015 w 1225"/>
              <a:gd name="T23" fmla="*/ 150 h 467"/>
              <a:gd name="T24" fmla="*/ 1078 w 1225"/>
              <a:gd name="T25" fmla="*/ 195 h 467"/>
              <a:gd name="T26" fmla="*/ 1122 w 1225"/>
              <a:gd name="T27" fmla="*/ 233 h 467"/>
              <a:gd name="T28" fmla="*/ 1146 w 1225"/>
              <a:gd name="T29" fmla="*/ 258 h 467"/>
              <a:gd name="T30" fmla="*/ 1154 w 1225"/>
              <a:gd name="T31" fmla="*/ 269 h 467"/>
              <a:gd name="T32" fmla="*/ 1162 w 1225"/>
              <a:gd name="T33" fmla="*/ 467 h 467"/>
              <a:gd name="T34" fmla="*/ 990 w 1225"/>
              <a:gd name="T35" fmla="*/ 356 h 467"/>
              <a:gd name="T36" fmla="*/ 982 w 1225"/>
              <a:gd name="T37" fmla="*/ 346 h 467"/>
              <a:gd name="T38" fmla="*/ 960 w 1225"/>
              <a:gd name="T39" fmla="*/ 319 h 467"/>
              <a:gd name="T40" fmla="*/ 922 w 1225"/>
              <a:gd name="T41" fmla="*/ 280 h 467"/>
              <a:gd name="T42" fmla="*/ 863 w 1225"/>
              <a:gd name="T43" fmla="*/ 235 h 467"/>
              <a:gd name="T44" fmla="*/ 785 w 1225"/>
              <a:gd name="T45" fmla="*/ 187 h 467"/>
              <a:gd name="T46" fmla="*/ 683 w 1225"/>
              <a:gd name="T47" fmla="*/ 142 h 467"/>
              <a:gd name="T48" fmla="*/ 554 w 1225"/>
              <a:gd name="T49" fmla="*/ 106 h 467"/>
              <a:gd name="T50" fmla="*/ 425 w 1225"/>
              <a:gd name="T51" fmla="*/ 83 h 467"/>
              <a:gd name="T52" fmla="*/ 307 w 1225"/>
              <a:gd name="T53" fmla="*/ 74 h 467"/>
              <a:gd name="T54" fmla="*/ 205 w 1225"/>
              <a:gd name="T55" fmla="*/ 75 h 467"/>
              <a:gd name="T56" fmla="*/ 120 w 1225"/>
              <a:gd name="T57" fmla="*/ 82 h 467"/>
              <a:gd name="T58" fmla="*/ 55 w 1225"/>
              <a:gd name="T59" fmla="*/ 92 h 467"/>
              <a:gd name="T60" fmla="*/ 14 w 1225"/>
              <a:gd name="T61" fmla="*/ 100 h 467"/>
              <a:gd name="T62" fmla="*/ 0 w 1225"/>
              <a:gd name="T63" fmla="*/ 104 h 4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5" h="467">
                <a:moveTo>
                  <a:pt x="0" y="104"/>
                </a:moveTo>
                <a:lnTo>
                  <a:pt x="2" y="102"/>
                </a:lnTo>
                <a:lnTo>
                  <a:pt x="11" y="97"/>
                </a:lnTo>
                <a:lnTo>
                  <a:pt x="26" y="91"/>
                </a:lnTo>
                <a:lnTo>
                  <a:pt x="46" y="82"/>
                </a:lnTo>
                <a:lnTo>
                  <a:pt x="71" y="71"/>
                </a:lnTo>
                <a:lnTo>
                  <a:pt x="100" y="61"/>
                </a:lnTo>
                <a:lnTo>
                  <a:pt x="135" y="49"/>
                </a:lnTo>
                <a:lnTo>
                  <a:pt x="174" y="38"/>
                </a:lnTo>
                <a:lnTo>
                  <a:pt x="218" y="27"/>
                </a:lnTo>
                <a:lnTo>
                  <a:pt x="264" y="17"/>
                </a:lnTo>
                <a:lnTo>
                  <a:pt x="316" y="9"/>
                </a:lnTo>
                <a:lnTo>
                  <a:pt x="370" y="3"/>
                </a:lnTo>
                <a:lnTo>
                  <a:pt x="427" y="0"/>
                </a:lnTo>
                <a:lnTo>
                  <a:pt x="489" y="0"/>
                </a:lnTo>
                <a:lnTo>
                  <a:pt x="552" y="3"/>
                </a:lnTo>
                <a:lnTo>
                  <a:pt x="618" y="11"/>
                </a:lnTo>
                <a:lnTo>
                  <a:pt x="687" y="22"/>
                </a:lnTo>
                <a:lnTo>
                  <a:pt x="758" y="40"/>
                </a:lnTo>
                <a:lnTo>
                  <a:pt x="821" y="60"/>
                </a:lnTo>
                <a:lnTo>
                  <a:pt x="879" y="80"/>
                </a:lnTo>
                <a:lnTo>
                  <a:pt x="929" y="104"/>
                </a:lnTo>
                <a:lnTo>
                  <a:pt x="975" y="127"/>
                </a:lnTo>
                <a:lnTo>
                  <a:pt x="1015" y="150"/>
                </a:lnTo>
                <a:lnTo>
                  <a:pt x="1049" y="173"/>
                </a:lnTo>
                <a:lnTo>
                  <a:pt x="1078" y="195"/>
                </a:lnTo>
                <a:lnTo>
                  <a:pt x="1102" y="214"/>
                </a:lnTo>
                <a:lnTo>
                  <a:pt x="1122" y="233"/>
                </a:lnTo>
                <a:lnTo>
                  <a:pt x="1136" y="247"/>
                </a:lnTo>
                <a:lnTo>
                  <a:pt x="1146" y="258"/>
                </a:lnTo>
                <a:lnTo>
                  <a:pt x="1153" y="266"/>
                </a:lnTo>
                <a:lnTo>
                  <a:pt x="1154" y="269"/>
                </a:lnTo>
                <a:lnTo>
                  <a:pt x="1225" y="227"/>
                </a:lnTo>
                <a:lnTo>
                  <a:pt x="1162" y="467"/>
                </a:lnTo>
                <a:lnTo>
                  <a:pt x="916" y="407"/>
                </a:lnTo>
                <a:lnTo>
                  <a:pt x="990" y="356"/>
                </a:lnTo>
                <a:lnTo>
                  <a:pt x="987" y="354"/>
                </a:lnTo>
                <a:lnTo>
                  <a:pt x="982" y="346"/>
                </a:lnTo>
                <a:lnTo>
                  <a:pt x="973" y="334"/>
                </a:lnTo>
                <a:lnTo>
                  <a:pt x="960" y="319"/>
                </a:lnTo>
                <a:lnTo>
                  <a:pt x="944" y="301"/>
                </a:lnTo>
                <a:lnTo>
                  <a:pt x="922" y="280"/>
                </a:lnTo>
                <a:lnTo>
                  <a:pt x="896" y="258"/>
                </a:lnTo>
                <a:lnTo>
                  <a:pt x="863" y="235"/>
                </a:lnTo>
                <a:lnTo>
                  <a:pt x="827" y="211"/>
                </a:lnTo>
                <a:lnTo>
                  <a:pt x="785" y="187"/>
                </a:lnTo>
                <a:lnTo>
                  <a:pt x="737" y="164"/>
                </a:lnTo>
                <a:lnTo>
                  <a:pt x="683" y="142"/>
                </a:lnTo>
                <a:lnTo>
                  <a:pt x="622" y="123"/>
                </a:lnTo>
                <a:lnTo>
                  <a:pt x="554" y="106"/>
                </a:lnTo>
                <a:lnTo>
                  <a:pt x="488" y="92"/>
                </a:lnTo>
                <a:lnTo>
                  <a:pt x="425" y="83"/>
                </a:lnTo>
                <a:lnTo>
                  <a:pt x="365" y="76"/>
                </a:lnTo>
                <a:lnTo>
                  <a:pt x="307" y="74"/>
                </a:lnTo>
                <a:lnTo>
                  <a:pt x="254" y="73"/>
                </a:lnTo>
                <a:lnTo>
                  <a:pt x="205" y="75"/>
                </a:lnTo>
                <a:lnTo>
                  <a:pt x="160" y="78"/>
                </a:lnTo>
                <a:lnTo>
                  <a:pt x="120" y="82"/>
                </a:lnTo>
                <a:lnTo>
                  <a:pt x="85" y="87"/>
                </a:lnTo>
                <a:lnTo>
                  <a:pt x="55" y="92"/>
                </a:lnTo>
                <a:lnTo>
                  <a:pt x="31" y="96"/>
                </a:lnTo>
                <a:lnTo>
                  <a:pt x="14" y="100"/>
                </a:lnTo>
                <a:lnTo>
                  <a:pt x="4" y="102"/>
                </a:lnTo>
                <a:lnTo>
                  <a:pt x="0" y="104"/>
                </a:lnTo>
                <a:close/>
              </a:path>
            </a:pathLst>
          </a:custGeom>
          <a:gradFill rotWithShape="1">
            <a:gsLst>
              <a:gs pos="0">
                <a:srgbClr val="FF6699"/>
              </a:gs>
              <a:gs pos="100000">
                <a:srgbClr val="CC0099"/>
              </a:gs>
            </a:gsLst>
            <a:lin ang="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6" name="Freeform 5"/>
          <p:cNvSpPr>
            <a:spLocks/>
          </p:cNvSpPr>
          <p:nvPr/>
        </p:nvSpPr>
        <p:spPr bwMode="gray">
          <a:xfrm>
            <a:off x="6237818" y="2710704"/>
            <a:ext cx="3210983" cy="2046432"/>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gradFill rotWithShape="1">
            <a:gsLst>
              <a:gs pos="0">
                <a:schemeClr val="bg1"/>
              </a:gs>
              <a:gs pos="100000">
                <a:srgbClr val="000000"/>
              </a:gs>
            </a:gsLst>
            <a:lin ang="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7" name="Text Box 6"/>
          <p:cNvSpPr txBox="1">
            <a:spLocks noChangeArrowheads="1"/>
          </p:cNvSpPr>
          <p:nvPr/>
        </p:nvSpPr>
        <p:spPr bwMode="gray">
          <a:xfrm>
            <a:off x="972458" y="3715654"/>
            <a:ext cx="37503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dirty="0" err="1">
                <a:latin typeface="Times New Roman" pitchFamily="18" charset="0"/>
                <a:cs typeface="Times New Roman" pitchFamily="18" charset="0"/>
              </a:rPr>
              <a:t>Chương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endParaRPr lang="en-US" sz="2000" b="1" dirty="0">
              <a:solidFill>
                <a:srgbClr val="009999"/>
              </a:solidFill>
              <a:latin typeface="Times New Roman" pitchFamily="18" charset="0"/>
              <a:cs typeface="Times New Roman" pitchFamily="18" charset="0"/>
            </a:endParaRPr>
          </a:p>
        </p:txBody>
      </p:sp>
      <p:sp>
        <p:nvSpPr>
          <p:cNvPr id="38" name="AutoShape 7"/>
          <p:cNvSpPr>
            <a:spLocks noChangeArrowheads="1"/>
          </p:cNvSpPr>
          <p:nvPr/>
        </p:nvSpPr>
        <p:spPr bwMode="gray">
          <a:xfrm>
            <a:off x="812801" y="3556000"/>
            <a:ext cx="4162506" cy="1944914"/>
          </a:xfrm>
          <a:prstGeom prst="roundRect">
            <a:avLst>
              <a:gd name="adj" fmla="val 50000"/>
            </a:avLst>
          </a:prstGeom>
          <a:noFill/>
          <a:ln w="28575" algn="ctr">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grpSp>
        <p:nvGrpSpPr>
          <p:cNvPr id="3" name="Group 8"/>
          <p:cNvGrpSpPr>
            <a:grpSpLocks/>
          </p:cNvGrpSpPr>
          <p:nvPr/>
        </p:nvGrpSpPr>
        <p:grpSpPr bwMode="auto">
          <a:xfrm>
            <a:off x="6865020" y="1902300"/>
            <a:ext cx="5341025" cy="1394755"/>
            <a:chOff x="2441" y="1125"/>
            <a:chExt cx="1521" cy="1241"/>
          </a:xfrm>
        </p:grpSpPr>
        <p:sp>
          <p:nvSpPr>
            <p:cNvPr id="40" name="Text Box 9"/>
            <p:cNvSpPr txBox="1">
              <a:spLocks noChangeArrowheads="1"/>
            </p:cNvSpPr>
            <p:nvPr/>
          </p:nvSpPr>
          <p:spPr bwMode="gray">
            <a:xfrm>
              <a:off x="2531" y="1188"/>
              <a:ext cx="1269"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dirty="0" err="1">
                  <a:latin typeface="Times New Roman" pitchFamily="18" charset="0"/>
                  <a:cs typeface="Times New Roman" pitchFamily="18" charset="0"/>
                </a:rPr>
                <a:t>Chương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p>
          </p:txBody>
        </p:sp>
        <p:sp>
          <p:nvSpPr>
            <p:cNvPr id="41" name="AutoShape 10"/>
            <p:cNvSpPr>
              <a:spLocks noChangeArrowheads="1"/>
            </p:cNvSpPr>
            <p:nvPr/>
          </p:nvSpPr>
          <p:spPr bwMode="gray">
            <a:xfrm>
              <a:off x="2441" y="1125"/>
              <a:ext cx="1521" cy="1187"/>
            </a:xfrm>
            <a:prstGeom prst="roundRect">
              <a:avLst>
                <a:gd name="adj" fmla="val 50000"/>
              </a:avLst>
            </a:prstGeom>
            <a:noFill/>
            <a:ln w="28575" algn="ctr">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grpSp>
      <p:sp>
        <p:nvSpPr>
          <p:cNvPr id="42" name="Text Box 11"/>
          <p:cNvSpPr txBox="1">
            <a:spLocks noChangeArrowheads="1"/>
          </p:cNvSpPr>
          <p:nvPr/>
        </p:nvSpPr>
        <p:spPr bwMode="gray">
          <a:xfrm>
            <a:off x="6896100" y="5195432"/>
            <a:ext cx="2686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dirty="0">
                <a:solidFill>
                  <a:schemeClr val="bg1"/>
                </a:solidFill>
                <a:latin typeface="Verdana" pitchFamily="34" charset="0"/>
              </a:rPr>
              <a:t>Add Your Text</a:t>
            </a:r>
          </a:p>
        </p:txBody>
      </p:sp>
      <p:sp>
        <p:nvSpPr>
          <p:cNvPr id="46" name="AutoShape 7"/>
          <p:cNvSpPr>
            <a:spLocks noChangeArrowheads="1"/>
          </p:cNvSpPr>
          <p:nvPr/>
        </p:nvSpPr>
        <p:spPr bwMode="gray">
          <a:xfrm>
            <a:off x="7056396" y="4267201"/>
            <a:ext cx="4729204" cy="1915886"/>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endParaRPr lang="en-US"/>
          </a:p>
        </p:txBody>
      </p:sp>
      <p:sp>
        <p:nvSpPr>
          <p:cNvPr id="2" name="Rectangle 1"/>
          <p:cNvSpPr/>
          <p:nvPr/>
        </p:nvSpPr>
        <p:spPr>
          <a:xfrm>
            <a:off x="7307381" y="4426858"/>
            <a:ext cx="4202448" cy="1631216"/>
          </a:xfrm>
          <a:prstGeom prst="rect">
            <a:avLst/>
          </a:prstGeom>
        </p:spPr>
        <p:txBody>
          <a:bodyPr wrap="square">
            <a:spAutoFit/>
          </a:bodyPr>
          <a:lstStyle/>
          <a:p>
            <a:pPr algn="ctr"/>
            <a:r>
              <a:rPr lang="en-US" sz="2000" dirty="0" err="1">
                <a:latin typeface="Times New Roman" pitchFamily="18" charset="0"/>
                <a:cs typeface="Times New Roman" pitchFamily="18" charset="0"/>
              </a:rPr>
              <a:t>Chương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endParaRPr lang="en-US" sz="2000" b="1" dirty="0">
              <a:solidFill>
                <a:schemeClr val="bg1">
                  <a:lumMod val="50000"/>
                </a:schemeClr>
              </a:solidFill>
              <a:latin typeface="Times New Roman" pitchFamily="18" charset="0"/>
              <a:cs typeface="Times New Roman" pitchFamily="18" charset="0"/>
            </a:endParaRPr>
          </a:p>
        </p:txBody>
      </p:sp>
      <p:pic>
        <p:nvPicPr>
          <p:cNvPr id="14"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81473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p:bldP spid="38" grpId="0" animBg="1"/>
      <p:bldP spid="46"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22948" y="1681558"/>
            <a:ext cx="11198576" cy="830997"/>
            <a:chOff x="2160919" y="2982035"/>
            <a:chExt cx="4138132" cy="830997"/>
          </a:xfrm>
        </p:grpSpPr>
        <p:sp>
          <p:nvSpPr>
            <p:cNvPr id="34" name="TextBox 33"/>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Cho tiếp xúc với dụng cụ luyện tập để tạo cảm giác ban đầu, để tìm hiểu đối tượng cần chiếm lĩnh.</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00371" y="2723950"/>
            <a:ext cx="11175999" cy="830997"/>
            <a:chOff x="2160919" y="2982035"/>
            <a:chExt cx="4138132" cy="830997"/>
          </a:xfrm>
        </p:grpSpPr>
        <p:sp>
          <p:nvSpPr>
            <p:cNvPr id="43" name="TextBox 42"/>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Tổ chức để HS tập từng động tác hoặc liên hoàn một số động tác theo động tác mẫu và dưới sự chỉ đạo của GV.</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14">
            <a:extLst>
              <a:ext uri="{FF2B5EF4-FFF2-40B4-BE49-F238E27FC236}">
                <a16:creationId xmlns:a16="http://schemas.microsoft.com/office/drawing/2014/main" id="{4D48E1D8-4E0B-433D-98F7-A502E7E0C803}"/>
              </a:ext>
            </a:extLst>
          </p:cNvPr>
          <p:cNvGrpSpPr/>
          <p:nvPr/>
        </p:nvGrpSpPr>
        <p:grpSpPr>
          <a:xfrm>
            <a:off x="349186" y="3809705"/>
            <a:ext cx="11175999" cy="830997"/>
            <a:chOff x="2160919" y="2982035"/>
            <a:chExt cx="4138132" cy="830997"/>
          </a:xfrm>
        </p:grpSpPr>
        <p:sp>
          <p:nvSpPr>
            <p:cNvPr id="16" name="TextBox 15"/>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Luyện tập trong điều kiện không đòi sự nỗ lực cao về thể lực hoặc không có dụng cụ, với sự hỗ trợ của người khác hoặc với các vật chuẩn.</a:t>
              </a:r>
              <a:endParaRPr lang="en-US" sz="2400" dirty="0">
                <a:latin typeface="+mj-lt"/>
                <a:cs typeface="Calibri" panose="020F0502020204030204" pitchFamily="34" charset="0"/>
              </a:endParaRPr>
            </a:p>
          </p:txBody>
        </p:sp>
        <p:pic>
          <p:nvPicPr>
            <p:cNvPr id="17" name="Picture 16">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6" name="Group 17">
            <a:extLst>
              <a:ext uri="{FF2B5EF4-FFF2-40B4-BE49-F238E27FC236}">
                <a16:creationId xmlns:a16="http://schemas.microsoft.com/office/drawing/2014/main" id="{4D48E1D8-4E0B-433D-98F7-A502E7E0C803}"/>
              </a:ext>
            </a:extLst>
          </p:cNvPr>
          <p:cNvGrpSpPr/>
          <p:nvPr/>
        </p:nvGrpSpPr>
        <p:grpSpPr>
          <a:xfrm>
            <a:off x="279957" y="5099664"/>
            <a:ext cx="11175999" cy="830997"/>
            <a:chOff x="2160919" y="2982035"/>
            <a:chExt cx="4138132" cy="830997"/>
          </a:xfrm>
        </p:grpSpPr>
        <p:sp>
          <p:nvSpPr>
            <p:cNvPr id="19" name="TextBox 18"/>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Hướng dẫn HS sử dụng các vật chuẩn cần thiết để thực hiện đúng tốc độ, biên độ, phương hướng của bài tập.</a:t>
              </a:r>
              <a:endParaRPr lang="en-US" sz="2400" dirty="0">
                <a:latin typeface="+mj-lt"/>
                <a:cs typeface="Calibri" panose="020F0502020204030204" pitchFamily="34" charset="0"/>
              </a:endParaRPr>
            </a:p>
          </p:txBody>
        </p:sp>
        <p:pic>
          <p:nvPicPr>
            <p:cNvPr id="20" name="Picture 19">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pic>
        <p:nvPicPr>
          <p:cNvPr id="14" name="Picture 2" descr="C:\Users\tp\Desktop\tải xuống.jpg"/>
          <p:cNvPicPr>
            <a:picLocks noChangeAspect="1" noChangeArrowheads="1"/>
          </p:cNvPicPr>
          <p:nvPr/>
        </p:nvPicPr>
        <p:blipFill>
          <a:blip r:embed="rId4"/>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35852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00371" y="2257292"/>
            <a:ext cx="11198576" cy="695200"/>
            <a:chOff x="2160919" y="2982035"/>
            <a:chExt cx="4138132" cy="695200"/>
          </a:xfrm>
        </p:grpSpPr>
        <p:sp>
          <p:nvSpPr>
            <p:cNvPr id="34" name="TextBox 33"/>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HS chú ý quan sát và biết cách quan sát các hình ảnh trực quan.</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22949" y="3207346"/>
            <a:ext cx="11175999" cy="1200329"/>
            <a:chOff x="2160919" y="2982035"/>
            <a:chExt cx="4138132" cy="1200329"/>
          </a:xfrm>
        </p:grpSpPr>
        <p:sp>
          <p:nvSpPr>
            <p:cNvPr id="43" name="TextBox 42"/>
            <p:cNvSpPr txBox="1"/>
            <p:nvPr/>
          </p:nvSpPr>
          <p:spPr>
            <a:xfrm>
              <a:off x="2512430" y="2982035"/>
              <a:ext cx="3786621" cy="1200329"/>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HS nhận biết được vai trò, tác dụng của bài tập; nhận dạng, ghi nhớ được hình ảnh và yêu cầu thực hiện động tác, có thể mô tả bằng lời một cách khái quát và sơ lược  về động tác. </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21">
            <a:extLst>
              <a:ext uri="{FF2B5EF4-FFF2-40B4-BE49-F238E27FC236}">
                <a16:creationId xmlns:a16="http://schemas.microsoft.com/office/drawing/2014/main" id="{F10B6290-172E-4333-941E-743BE7E9A9C7}"/>
              </a:ext>
            </a:extLst>
          </p:cNvPr>
          <p:cNvGrpSpPr/>
          <p:nvPr/>
        </p:nvGrpSpPr>
        <p:grpSpPr>
          <a:xfrm>
            <a:off x="3070578" y="795868"/>
            <a:ext cx="4797412" cy="1245395"/>
            <a:chOff x="4132040" y="1487877"/>
            <a:chExt cx="2354940" cy="916490"/>
          </a:xfrm>
        </p:grpSpPr>
        <p:sp>
          <p:nvSpPr>
            <p:cNvPr id="23" name="Cloud 22"/>
            <p:cNvSpPr/>
            <p:nvPr/>
          </p:nvSpPr>
          <p:spPr>
            <a:xfrm>
              <a:off x="4132040" y="1487877"/>
              <a:ext cx="2354940" cy="916490"/>
            </a:xfrm>
            <a:prstGeom prst="cloud">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800" spc="-5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5EB1235A-1ACF-48D0-9D9B-D29E6BDA5FA0}"/>
                </a:ext>
              </a:extLst>
            </p:cNvPr>
            <p:cNvSpPr txBox="1"/>
            <p:nvPr/>
          </p:nvSpPr>
          <p:spPr>
            <a:xfrm>
              <a:off x="4262675" y="1776251"/>
              <a:ext cx="2224305" cy="475637"/>
            </a:xfrm>
            <a:prstGeom prst="rect">
              <a:avLst/>
            </a:prstGeom>
            <a:noFill/>
          </p:spPr>
          <p:txBody>
            <a:bodyPr wrap="square" rtlCol="0">
              <a:spAutoFit/>
            </a:bodyPr>
            <a:lstStyle/>
            <a:p>
              <a:pPr algn="ctr"/>
              <a:r>
                <a:rPr lang="vi-VN" altLang="zh-CN"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altLang="zh-CN" sz="3600" b="1" dirty="0">
                  <a:solidFill>
                    <a:schemeClr val="bg1"/>
                  </a:solidFill>
                  <a:effectLst>
                    <a:outerShdw blurRad="38100" dist="38100" dir="2700000" algn="tl">
                      <a:srgbClr val="000000">
                        <a:alpha val="43137"/>
                      </a:srgbClr>
                    </a:outerShdw>
                  </a:effectLst>
                  <a:latin typeface="+mj-lt"/>
                  <a:cs typeface="Calibri" panose="020F0502020204030204" pitchFamily="34" charset="0"/>
                </a:rPr>
                <a:t>Sản phẩm</a:t>
              </a:r>
              <a:endParaRPr lang="zh-CN" altLang="en-US" sz="3600" b="1" dirty="0">
                <a:solidFill>
                  <a:schemeClr val="bg1"/>
                </a:solidFill>
                <a:effectLst>
                  <a:outerShdw blurRad="38100" dist="38100" dir="2700000" algn="tl">
                    <a:srgbClr val="000000">
                      <a:alpha val="43137"/>
                    </a:srgbClr>
                  </a:outerShdw>
                </a:effectLst>
                <a:latin typeface="+mj-lt"/>
                <a:cs typeface="Calibri" panose="020F0502020204030204" pitchFamily="34" charset="0"/>
              </a:endParaRPr>
            </a:p>
          </p:txBody>
        </p:sp>
      </p:grpSp>
      <p:grpSp>
        <p:nvGrpSpPr>
          <p:cNvPr id="6" name="Group 17">
            <a:extLst>
              <a:ext uri="{FF2B5EF4-FFF2-40B4-BE49-F238E27FC236}">
                <a16:creationId xmlns:a16="http://schemas.microsoft.com/office/drawing/2014/main" id="{4D48E1D8-4E0B-433D-98F7-A502E7E0C803}"/>
              </a:ext>
            </a:extLst>
          </p:cNvPr>
          <p:cNvGrpSpPr/>
          <p:nvPr/>
        </p:nvGrpSpPr>
        <p:grpSpPr>
          <a:xfrm>
            <a:off x="508001" y="4869003"/>
            <a:ext cx="11175999" cy="695200"/>
            <a:chOff x="2160919" y="2982035"/>
            <a:chExt cx="4138132" cy="695200"/>
          </a:xfrm>
        </p:grpSpPr>
        <p:sp>
          <p:nvSpPr>
            <p:cNvPr id="19" name="TextBox 18"/>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HS có được những nhận biết ban đầu về cách thức thực hiện bài tập.</a:t>
              </a:r>
              <a:endParaRPr lang="en-US" sz="2400" dirty="0">
                <a:latin typeface="+mj-lt"/>
                <a:cs typeface="Calibri" panose="020F0502020204030204" pitchFamily="34" charset="0"/>
              </a:endParaRPr>
            </a:p>
          </p:txBody>
        </p:sp>
        <p:pic>
          <p:nvPicPr>
            <p:cNvPr id="20" name="Picture 19">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pic>
        <p:nvPicPr>
          <p:cNvPr id="14" name="Picture 2" descr="C:\Users\tp\Desktop\tải xuống.jpg"/>
          <p:cNvPicPr>
            <a:picLocks noChangeAspect="1" noChangeArrowheads="1"/>
          </p:cNvPicPr>
          <p:nvPr/>
        </p:nvPicPr>
        <p:blipFill>
          <a:blip r:embed="rId4"/>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352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96712" y="2595376"/>
            <a:ext cx="11198576" cy="947764"/>
            <a:chOff x="2160919" y="2982035"/>
            <a:chExt cx="4138132" cy="947764"/>
          </a:xfrm>
        </p:grpSpPr>
        <p:sp>
          <p:nvSpPr>
            <p:cNvPr id="34" name="TextBox 33"/>
            <p:cNvSpPr txBox="1"/>
            <p:nvPr/>
          </p:nvSpPr>
          <p:spPr>
            <a:xfrm>
              <a:off x="2512430" y="3098802"/>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HS từng bước được hình thành, củng cố về kiến thức, kĩ năng theo hướng chuẩn mực, bền vững</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96712" y="3757168"/>
            <a:ext cx="11318992" cy="695200"/>
            <a:chOff x="2160919" y="2982035"/>
            <a:chExt cx="4138132" cy="695200"/>
          </a:xfrm>
        </p:grpSpPr>
        <p:sp>
          <p:nvSpPr>
            <p:cNvPr id="43" name="TextBox 42"/>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Biến kiến thức, kĩ năng mới thành kiến thức, kĩ năng của bản thân.</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44">
            <a:extLst>
              <a:ext uri="{FF2B5EF4-FFF2-40B4-BE49-F238E27FC236}">
                <a16:creationId xmlns:a16="http://schemas.microsoft.com/office/drawing/2014/main" id="{4D48E1D8-4E0B-433D-98F7-A502E7E0C803}"/>
              </a:ext>
            </a:extLst>
          </p:cNvPr>
          <p:cNvGrpSpPr/>
          <p:nvPr/>
        </p:nvGrpSpPr>
        <p:grpSpPr>
          <a:xfrm>
            <a:off x="453235" y="4823504"/>
            <a:ext cx="11362469" cy="830997"/>
            <a:chOff x="2160919" y="2982035"/>
            <a:chExt cx="4138132" cy="830997"/>
          </a:xfrm>
        </p:grpSpPr>
        <p:sp>
          <p:nvSpPr>
            <p:cNvPr id="46" name="TextBox 45"/>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Hình thành và phát triển ở HS: Tính tích cực, chủ động trong học tập; khả năng quan sát, phối hợp giải quyết nhiệm vụ học tập.</a:t>
              </a:r>
              <a:endParaRPr lang="en-US" sz="2400" dirty="0">
                <a:latin typeface="+mj-lt"/>
                <a:cs typeface="Calibri" panose="020F0502020204030204" pitchFamily="34" charset="0"/>
              </a:endParaRPr>
            </a:p>
          </p:txBody>
        </p:sp>
        <p:pic>
          <p:nvPicPr>
            <p:cNvPr id="47" name="Picture 46">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6" name="Group 50">
            <a:extLst>
              <a:ext uri="{FF2B5EF4-FFF2-40B4-BE49-F238E27FC236}">
                <a16:creationId xmlns:a16="http://schemas.microsoft.com/office/drawing/2014/main" id="{14652DE0-C86C-41B6-88E7-D992C7290263}"/>
              </a:ext>
            </a:extLst>
          </p:cNvPr>
          <p:cNvGrpSpPr/>
          <p:nvPr/>
        </p:nvGrpSpPr>
        <p:grpSpPr>
          <a:xfrm>
            <a:off x="4094105" y="1582939"/>
            <a:ext cx="4351626" cy="904770"/>
            <a:chOff x="113990" y="1187262"/>
            <a:chExt cx="1625988" cy="725557"/>
          </a:xfrm>
        </p:grpSpPr>
        <p:sp>
          <p:nvSpPr>
            <p:cNvPr id="52" name="Cloud 51"/>
            <p:cNvSpPr/>
            <p:nvPr/>
          </p:nvSpPr>
          <p:spPr>
            <a:xfrm>
              <a:off x="113990" y="1187262"/>
              <a:ext cx="1625988" cy="725557"/>
            </a:xfrm>
            <a:prstGeom prst="cloud">
              <a:avLst/>
            </a:prstGeom>
            <a:solidFill>
              <a:srgbClr val="F36D21"/>
            </a:solidFill>
            <a:ln>
              <a:solidFill>
                <a:srgbClr val="F36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99EAA903-B405-4A45-A674-EBB82447C446}"/>
                </a:ext>
              </a:extLst>
            </p:cNvPr>
            <p:cNvSpPr txBox="1"/>
            <p:nvPr/>
          </p:nvSpPr>
          <p:spPr>
            <a:xfrm>
              <a:off x="184119" y="1340249"/>
              <a:ext cx="1485730" cy="518308"/>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a:t>
              </a:r>
              <a:r>
                <a:rPr lang="en-US"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đích</a:t>
              </a:r>
              <a:endParaRPr lang="zh-CN"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9" name="Rectangle 18">
            <a:extLst>
              <a:ext uri="{FF2B5EF4-FFF2-40B4-BE49-F238E27FC236}">
                <a16:creationId xmlns:a16="http://schemas.microsoft.com/office/drawing/2014/main" id="{71BF546B-4A93-4F64-90E4-6ADBD9B6204E}"/>
              </a:ext>
            </a:extLst>
          </p:cNvPr>
          <p:cNvSpPr/>
          <p:nvPr/>
        </p:nvSpPr>
        <p:spPr>
          <a:xfrm>
            <a:off x="1463817" y="1075108"/>
            <a:ext cx="8785176" cy="461665"/>
          </a:xfrm>
          <a:prstGeom prst="rect">
            <a:avLst/>
          </a:prstGeom>
        </p:spPr>
        <p:txBody>
          <a:bodyPr wrap="square">
            <a:spAutoFit/>
          </a:bodyPr>
          <a:lstStyle/>
          <a:p>
            <a:r>
              <a:rPr lang="vi-VN" sz="2400" b="1" dirty="0">
                <a:effectLst>
                  <a:outerShdw blurRad="38100" dist="38100" dir="2700000" algn="tl">
                    <a:srgbClr val="000000">
                      <a:alpha val="43137"/>
                    </a:srgbClr>
                  </a:outerShdw>
                </a:effectLst>
                <a:latin typeface="Calibri" pitchFamily="34" charset="0"/>
                <a:cs typeface="Calibri" pitchFamily="34" charset="0"/>
              </a:rPr>
              <a:t>HOẠT ĐỘNG LUYỆN TẬP</a:t>
            </a:r>
            <a:endParaRPr lang="en-US"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15" name="Picture 2" descr="C:\Users\tp\Desktop\tải xuống.jpg"/>
          <p:cNvPicPr>
            <a:picLocks noChangeAspect="1" noChangeArrowheads="1"/>
          </p:cNvPicPr>
          <p:nvPr/>
        </p:nvPicPr>
        <p:blipFill>
          <a:blip r:embed="rId5"/>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6655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74135" y="2189393"/>
            <a:ext cx="11198576" cy="695200"/>
            <a:chOff x="2160919" y="2982035"/>
            <a:chExt cx="4138132" cy="695200"/>
          </a:xfrm>
        </p:grpSpPr>
        <p:sp>
          <p:nvSpPr>
            <p:cNvPr id="34" name="TextBox 33"/>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Tổ chức cho HS luyện tập theo các hình thức: Cá nhân, cặp đôi, nhóm, cả lớp.</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96713" y="3107368"/>
            <a:ext cx="11175999" cy="830997"/>
            <a:chOff x="2160919" y="2982035"/>
            <a:chExt cx="4138132" cy="830997"/>
          </a:xfrm>
        </p:grpSpPr>
        <p:sp>
          <p:nvSpPr>
            <p:cNvPr id="43" name="TextBox 42"/>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Tạo sự phối hợp trong tập thể HS nhằm phát triển khả năng giao tiếp, hợp tác, đánh giá và tự đánh giá.</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21">
            <a:extLst>
              <a:ext uri="{FF2B5EF4-FFF2-40B4-BE49-F238E27FC236}">
                <a16:creationId xmlns:a16="http://schemas.microsoft.com/office/drawing/2014/main" id="{F10B6290-172E-4333-941E-743BE7E9A9C7}"/>
              </a:ext>
            </a:extLst>
          </p:cNvPr>
          <p:cNvGrpSpPr/>
          <p:nvPr/>
        </p:nvGrpSpPr>
        <p:grpSpPr>
          <a:xfrm>
            <a:off x="2369127" y="795867"/>
            <a:ext cx="7589519" cy="1245395"/>
            <a:chOff x="4132040" y="1487877"/>
            <a:chExt cx="2354940" cy="916490"/>
          </a:xfrm>
        </p:grpSpPr>
        <p:sp>
          <p:nvSpPr>
            <p:cNvPr id="23" name="Cloud 22"/>
            <p:cNvSpPr/>
            <p:nvPr/>
          </p:nvSpPr>
          <p:spPr>
            <a:xfrm>
              <a:off x="4132040" y="1487877"/>
              <a:ext cx="2354940" cy="916490"/>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spc="-5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5EB1235A-1ACF-48D0-9D9B-D29E6BDA5FA0}"/>
                </a:ext>
              </a:extLst>
            </p:cNvPr>
            <p:cNvSpPr txBox="1"/>
            <p:nvPr/>
          </p:nvSpPr>
          <p:spPr>
            <a:xfrm>
              <a:off x="4197356" y="1629105"/>
              <a:ext cx="2224305" cy="430338"/>
            </a:xfrm>
            <a:prstGeom prst="rect">
              <a:avLst/>
            </a:prstGeom>
            <a:noFill/>
          </p:spPr>
          <p:txBody>
            <a:bodyPr wrap="square" rtlCol="0">
              <a:spAutoFit/>
            </a:bodyPr>
            <a:lstStyle/>
            <a:p>
              <a:pPr algn="ctr"/>
              <a:r>
                <a:rPr lang="vi-VN" altLang="zh-CN"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altLang="zh-CN" sz="3200" b="1" dirty="0">
                  <a:solidFill>
                    <a:schemeClr val="bg1"/>
                  </a:solidFill>
                  <a:effectLst>
                    <a:outerShdw blurRad="38100" dist="38100" dir="2700000" algn="tl">
                      <a:srgbClr val="000000">
                        <a:alpha val="43137"/>
                      </a:srgbClr>
                    </a:outerShdw>
                  </a:effectLst>
                  <a:latin typeface="+mj-lt"/>
                  <a:cs typeface="Calibri" panose="020F0502020204030204" pitchFamily="34" charset="0"/>
                </a:rPr>
                <a:t>Nội dung và phương thức hoạt động</a:t>
              </a:r>
              <a:endParaRPr lang="zh-CN" altLang="en-US" sz="3200" b="1" dirty="0">
                <a:solidFill>
                  <a:schemeClr val="bg1"/>
                </a:solidFill>
                <a:effectLst>
                  <a:outerShdw blurRad="38100" dist="38100" dir="2700000" algn="tl">
                    <a:srgbClr val="000000">
                      <a:alpha val="43137"/>
                    </a:srgbClr>
                  </a:outerShdw>
                </a:effectLst>
                <a:latin typeface="+mj-lt"/>
                <a:cs typeface="Calibri" panose="020F0502020204030204" pitchFamily="34" charset="0"/>
              </a:endParaRPr>
            </a:p>
          </p:txBody>
        </p:sp>
      </p:grpSp>
      <p:grpSp>
        <p:nvGrpSpPr>
          <p:cNvPr id="6" name="Group 11">
            <a:extLst>
              <a:ext uri="{FF2B5EF4-FFF2-40B4-BE49-F238E27FC236}">
                <a16:creationId xmlns:a16="http://schemas.microsoft.com/office/drawing/2014/main" id="{4D48E1D8-4E0B-433D-98F7-A502E7E0C803}"/>
              </a:ext>
            </a:extLst>
          </p:cNvPr>
          <p:cNvGrpSpPr/>
          <p:nvPr/>
        </p:nvGrpSpPr>
        <p:grpSpPr>
          <a:xfrm>
            <a:off x="496711" y="3998414"/>
            <a:ext cx="11187288" cy="1200329"/>
            <a:chOff x="2156739" y="2982035"/>
            <a:chExt cx="4142312" cy="1200329"/>
          </a:xfrm>
        </p:grpSpPr>
        <p:sp>
          <p:nvSpPr>
            <p:cNvPr id="13" name="TextBox 12"/>
            <p:cNvSpPr txBox="1"/>
            <p:nvPr/>
          </p:nvSpPr>
          <p:spPr>
            <a:xfrm>
              <a:off x="2512430" y="2982035"/>
              <a:ext cx="3786621" cy="1200329"/>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Dẫn dắt HS thực hiện nhiệm vụ vận động với sự tăng dần về độ khó (tăng tốc độ thực hiện, độ chính xác, biên độ và mức độ dùng sức; giảm dần vai trò của các yếu tố hỗ trợ, vật chuẩn,…).</a:t>
              </a:r>
              <a:endParaRPr lang="en-US" sz="2400" dirty="0">
                <a:latin typeface="+mj-lt"/>
                <a:cs typeface="Calibri" panose="020F0502020204030204" pitchFamily="34" charset="0"/>
              </a:endParaRPr>
            </a:p>
          </p:txBody>
        </p:sp>
        <p:pic>
          <p:nvPicPr>
            <p:cNvPr id="14" name="Picture 1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739" y="3331782"/>
              <a:ext cx="351511" cy="695200"/>
            </a:xfrm>
            <a:prstGeom prst="rect">
              <a:avLst/>
            </a:prstGeom>
          </p:spPr>
        </p:pic>
      </p:grpSp>
      <p:grpSp>
        <p:nvGrpSpPr>
          <p:cNvPr id="7" name="Group 14">
            <a:extLst>
              <a:ext uri="{FF2B5EF4-FFF2-40B4-BE49-F238E27FC236}">
                <a16:creationId xmlns:a16="http://schemas.microsoft.com/office/drawing/2014/main" id="{4D48E1D8-4E0B-433D-98F7-A502E7E0C803}"/>
              </a:ext>
            </a:extLst>
          </p:cNvPr>
          <p:cNvGrpSpPr/>
          <p:nvPr/>
        </p:nvGrpSpPr>
        <p:grpSpPr>
          <a:xfrm>
            <a:off x="496713" y="5563042"/>
            <a:ext cx="11175999" cy="947764"/>
            <a:chOff x="2160919" y="2982035"/>
            <a:chExt cx="4138132" cy="947764"/>
          </a:xfrm>
        </p:grpSpPr>
        <p:sp>
          <p:nvSpPr>
            <p:cNvPr id="16" name="TextBox 15"/>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Bước đầu tạo điều kiện để HS so sánh, nhận xét động tác của HS khác, thông qua đó hình thành kĩ năng quan sát và khắc sâu kiến thức mới.</a:t>
              </a:r>
              <a:endParaRPr lang="en-US" sz="2400" dirty="0">
                <a:latin typeface="+mj-lt"/>
                <a:cs typeface="Calibri" panose="020F0502020204030204" pitchFamily="34" charset="0"/>
              </a:endParaRPr>
            </a:p>
          </p:txBody>
        </p:sp>
        <p:pic>
          <p:nvPicPr>
            <p:cNvPr id="17" name="Picture 16">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3234599"/>
              <a:ext cx="351511" cy="695200"/>
            </a:xfrm>
            <a:prstGeom prst="rect">
              <a:avLst/>
            </a:prstGeom>
          </p:spPr>
        </p:pic>
      </p:grpSp>
      <p:pic>
        <p:nvPicPr>
          <p:cNvPr id="18" name="Picture 2" descr="C:\Users\tp\Desktop\tải xuống.jpg"/>
          <p:cNvPicPr>
            <a:picLocks noChangeAspect="1" noChangeArrowheads="1"/>
          </p:cNvPicPr>
          <p:nvPr/>
        </p:nvPicPr>
        <p:blipFill>
          <a:blip r:embed="rId4"/>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71236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00371" y="2257292"/>
            <a:ext cx="11198576" cy="830997"/>
            <a:chOff x="2160919" y="2982035"/>
            <a:chExt cx="4138132" cy="830997"/>
          </a:xfrm>
        </p:grpSpPr>
        <p:sp>
          <p:nvSpPr>
            <p:cNvPr id="34" name="TextBox 33"/>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Thái độ đối với nhiệm vụ học tập, nhận thức đối với vai trò, tác dụng của hoạt động tập luyện.</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00371" y="3090578"/>
            <a:ext cx="11175999" cy="695200"/>
            <a:chOff x="2160919" y="2982035"/>
            <a:chExt cx="4138132" cy="695200"/>
          </a:xfrm>
        </p:grpSpPr>
        <p:sp>
          <p:nvSpPr>
            <p:cNvPr id="43" name="TextBox 42"/>
            <p:cNvSpPr txBox="1"/>
            <p:nvPr/>
          </p:nvSpPr>
          <p:spPr>
            <a:xfrm>
              <a:off x="2512430" y="3094069"/>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Kiến thức về kĩ thuật động tác và phương pháp tập luyện</a:t>
              </a:r>
              <a:r>
                <a:rPr lang="vi-VN"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21">
            <a:extLst>
              <a:ext uri="{FF2B5EF4-FFF2-40B4-BE49-F238E27FC236}">
                <a16:creationId xmlns:a16="http://schemas.microsoft.com/office/drawing/2014/main" id="{F10B6290-172E-4333-941E-743BE7E9A9C7}"/>
              </a:ext>
            </a:extLst>
          </p:cNvPr>
          <p:cNvGrpSpPr/>
          <p:nvPr/>
        </p:nvGrpSpPr>
        <p:grpSpPr>
          <a:xfrm>
            <a:off x="3070578" y="493160"/>
            <a:ext cx="4797412" cy="1548103"/>
            <a:chOff x="4132040" y="1487877"/>
            <a:chExt cx="2354940" cy="916490"/>
          </a:xfrm>
        </p:grpSpPr>
        <p:sp>
          <p:nvSpPr>
            <p:cNvPr id="23" name="Cloud 22"/>
            <p:cNvSpPr/>
            <p:nvPr/>
          </p:nvSpPr>
          <p:spPr>
            <a:xfrm>
              <a:off x="4132040" y="1487877"/>
              <a:ext cx="2354940" cy="916490"/>
            </a:xfrm>
            <a:prstGeom prst="cloud">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800" spc="-5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5EB1235A-1ACF-48D0-9D9B-D29E6BDA5FA0}"/>
                </a:ext>
              </a:extLst>
            </p:cNvPr>
            <p:cNvSpPr txBox="1"/>
            <p:nvPr/>
          </p:nvSpPr>
          <p:spPr>
            <a:xfrm>
              <a:off x="4262675" y="1776251"/>
              <a:ext cx="2224305" cy="475637"/>
            </a:xfrm>
            <a:prstGeom prst="rect">
              <a:avLst/>
            </a:prstGeom>
            <a:noFill/>
          </p:spPr>
          <p:txBody>
            <a:bodyPr wrap="square" rtlCol="0">
              <a:spAutoFit/>
            </a:bodyPr>
            <a:lstStyle/>
            <a:p>
              <a:pPr algn="ctr"/>
              <a:r>
                <a:rPr lang="vi-VN" altLang="zh-CN" sz="3600" b="1" dirty="0">
                  <a:solidFill>
                    <a:schemeClr val="bg1"/>
                  </a:solidFill>
                  <a:effectLst>
                    <a:outerShdw blurRad="38100" dist="38100" dir="2700000" algn="tl">
                      <a:srgbClr val="000000">
                        <a:alpha val="43137"/>
                      </a:srgbClr>
                    </a:outerShdw>
                  </a:effectLst>
                  <a:latin typeface="+mj-lt"/>
                  <a:cs typeface="Calibri" panose="020F0502020204030204" pitchFamily="34" charset="0"/>
                </a:rPr>
                <a:t>* Sản phẩm</a:t>
              </a:r>
              <a:endParaRPr lang="zh-CN" altLang="en-US" sz="3600" b="1" dirty="0">
                <a:solidFill>
                  <a:schemeClr val="bg1"/>
                </a:solidFill>
                <a:effectLst>
                  <a:outerShdw blurRad="38100" dist="38100" dir="2700000" algn="tl">
                    <a:srgbClr val="000000">
                      <a:alpha val="43137"/>
                    </a:srgbClr>
                  </a:outerShdw>
                </a:effectLst>
                <a:latin typeface="+mj-lt"/>
                <a:cs typeface="Calibri" panose="020F0502020204030204" pitchFamily="34" charset="0"/>
              </a:endParaRPr>
            </a:p>
          </p:txBody>
        </p:sp>
      </p:grpSp>
      <p:grpSp>
        <p:nvGrpSpPr>
          <p:cNvPr id="6" name="Group 14">
            <a:extLst>
              <a:ext uri="{FF2B5EF4-FFF2-40B4-BE49-F238E27FC236}">
                <a16:creationId xmlns:a16="http://schemas.microsoft.com/office/drawing/2014/main" id="{4D48E1D8-4E0B-433D-98F7-A502E7E0C803}"/>
              </a:ext>
            </a:extLst>
          </p:cNvPr>
          <p:cNvGrpSpPr/>
          <p:nvPr/>
        </p:nvGrpSpPr>
        <p:grpSpPr>
          <a:xfrm>
            <a:off x="400371" y="3869651"/>
            <a:ext cx="11175999" cy="847600"/>
            <a:chOff x="2160919" y="2982035"/>
            <a:chExt cx="4138132" cy="847600"/>
          </a:xfrm>
        </p:grpSpPr>
        <p:sp>
          <p:nvSpPr>
            <p:cNvPr id="16" name="TextBox 15"/>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Mức độ ổn định, chính xác về kĩ năng thực hiện bài tập; khả năng thực hiện bài tập trong điều kiện có độ khó tăng dần.</a:t>
              </a:r>
              <a:endParaRPr lang="en-US" sz="2400" dirty="0">
                <a:latin typeface="+mj-lt"/>
                <a:cs typeface="Calibri" panose="020F0502020204030204" pitchFamily="34" charset="0"/>
              </a:endParaRPr>
            </a:p>
          </p:txBody>
        </p:sp>
        <p:pic>
          <p:nvPicPr>
            <p:cNvPr id="17" name="Picture 16">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3134435"/>
              <a:ext cx="351511" cy="695200"/>
            </a:xfrm>
            <a:prstGeom prst="rect">
              <a:avLst/>
            </a:prstGeom>
          </p:spPr>
        </p:pic>
      </p:grpSp>
      <p:grpSp>
        <p:nvGrpSpPr>
          <p:cNvPr id="7" name="Group 17">
            <a:extLst>
              <a:ext uri="{FF2B5EF4-FFF2-40B4-BE49-F238E27FC236}">
                <a16:creationId xmlns:a16="http://schemas.microsoft.com/office/drawing/2014/main" id="{4D48E1D8-4E0B-433D-98F7-A502E7E0C803}"/>
              </a:ext>
            </a:extLst>
          </p:cNvPr>
          <p:cNvGrpSpPr/>
          <p:nvPr/>
        </p:nvGrpSpPr>
        <p:grpSpPr>
          <a:xfrm>
            <a:off x="422949" y="5069980"/>
            <a:ext cx="11175999" cy="695200"/>
            <a:chOff x="2160919" y="2982035"/>
            <a:chExt cx="4138132" cy="695200"/>
          </a:xfrm>
        </p:grpSpPr>
        <p:sp>
          <p:nvSpPr>
            <p:cNvPr id="19" name="TextBox 18"/>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Sự tăng trưởng về thể lực, đặc biệt là năng lực phối hợp vận động.</a:t>
              </a:r>
              <a:endParaRPr lang="en-US" sz="2400" dirty="0">
                <a:latin typeface="+mj-lt"/>
                <a:cs typeface="Calibri" panose="020F0502020204030204" pitchFamily="34" charset="0"/>
              </a:endParaRPr>
            </a:p>
          </p:txBody>
        </p:sp>
        <p:pic>
          <p:nvPicPr>
            <p:cNvPr id="20" name="Picture 19">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8" name="Group 20">
            <a:extLst>
              <a:ext uri="{FF2B5EF4-FFF2-40B4-BE49-F238E27FC236}">
                <a16:creationId xmlns:a16="http://schemas.microsoft.com/office/drawing/2014/main" id="{4D48E1D8-4E0B-433D-98F7-A502E7E0C803}"/>
              </a:ext>
            </a:extLst>
          </p:cNvPr>
          <p:cNvGrpSpPr/>
          <p:nvPr/>
        </p:nvGrpSpPr>
        <p:grpSpPr>
          <a:xfrm>
            <a:off x="400371" y="5900976"/>
            <a:ext cx="11175999" cy="695200"/>
            <a:chOff x="2160919" y="2982035"/>
            <a:chExt cx="4138132" cy="695200"/>
          </a:xfrm>
        </p:grpSpPr>
        <p:sp>
          <p:nvSpPr>
            <p:cNvPr id="25" name="TextBox 24"/>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mj-lt"/>
                  <a:cs typeface="Calibri" panose="020F0502020204030204" pitchFamily="34" charset="0"/>
                </a:rPr>
                <a:t>- Khả năng phối hợp, tự tổ chức các hình thức luyện tập.</a:t>
              </a:r>
              <a:endParaRPr lang="en-US" sz="2400" dirty="0">
                <a:latin typeface="+mj-lt"/>
                <a:cs typeface="Calibri" panose="020F0502020204030204" pitchFamily="34" charset="0"/>
              </a:endParaRPr>
            </a:p>
          </p:txBody>
        </p:sp>
        <p:pic>
          <p:nvPicPr>
            <p:cNvPr id="26" name="Picture 25">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pic>
        <p:nvPicPr>
          <p:cNvPr id="21" name="Picture 2" descr="C:\Users\tp\Desktop\tải xuống.jpg"/>
          <p:cNvPicPr>
            <a:picLocks noChangeAspect="1" noChangeArrowheads="1"/>
          </p:cNvPicPr>
          <p:nvPr/>
        </p:nvPicPr>
        <p:blipFill>
          <a:blip r:embed="rId4"/>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6158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96712" y="2606585"/>
            <a:ext cx="11198576" cy="695200"/>
            <a:chOff x="2160919" y="2982035"/>
            <a:chExt cx="4138132" cy="695200"/>
          </a:xfrm>
        </p:grpSpPr>
        <p:sp>
          <p:nvSpPr>
            <p:cNvPr id="34" name="TextBox 33"/>
            <p:cNvSpPr txBox="1"/>
            <p:nvPr/>
          </p:nvSpPr>
          <p:spPr>
            <a:xfrm>
              <a:off x="2512430" y="3098802"/>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Củng cố kiến thức và kĩ năng mới.</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53235" y="3442817"/>
            <a:ext cx="11318992" cy="695200"/>
            <a:chOff x="2160919" y="2982035"/>
            <a:chExt cx="4138132" cy="695200"/>
          </a:xfrm>
        </p:grpSpPr>
        <p:sp>
          <p:nvSpPr>
            <p:cNvPr id="43" name="TextBox 42"/>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Giảm mức độ sai sót, tăng cường tính nhịp điệu, sự hợp lí về khả năng dùng sức.</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44">
            <a:extLst>
              <a:ext uri="{FF2B5EF4-FFF2-40B4-BE49-F238E27FC236}">
                <a16:creationId xmlns:a16="http://schemas.microsoft.com/office/drawing/2014/main" id="{4D48E1D8-4E0B-433D-98F7-A502E7E0C803}"/>
              </a:ext>
            </a:extLst>
          </p:cNvPr>
          <p:cNvGrpSpPr/>
          <p:nvPr/>
        </p:nvGrpSpPr>
        <p:grpSpPr>
          <a:xfrm>
            <a:off x="453235" y="4345911"/>
            <a:ext cx="11362469" cy="830997"/>
            <a:chOff x="2160919" y="2982035"/>
            <a:chExt cx="4138132" cy="830997"/>
          </a:xfrm>
        </p:grpSpPr>
        <p:sp>
          <p:nvSpPr>
            <p:cNvPr id="46" name="TextBox 45"/>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Phát triển khả năng thực hiện bài tập vận động trong các điều hiện khó khăn, phức tạp hơn.</a:t>
              </a:r>
              <a:endParaRPr lang="en-US" sz="2400" dirty="0">
                <a:latin typeface="+mj-lt"/>
                <a:cs typeface="Calibri" panose="020F0502020204030204" pitchFamily="34" charset="0"/>
              </a:endParaRPr>
            </a:p>
          </p:txBody>
        </p:sp>
        <p:pic>
          <p:nvPicPr>
            <p:cNvPr id="47" name="Picture 46">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6" name="Group 50">
            <a:extLst>
              <a:ext uri="{FF2B5EF4-FFF2-40B4-BE49-F238E27FC236}">
                <a16:creationId xmlns:a16="http://schemas.microsoft.com/office/drawing/2014/main" id="{14652DE0-C86C-41B6-88E7-D992C7290263}"/>
              </a:ext>
            </a:extLst>
          </p:cNvPr>
          <p:cNvGrpSpPr/>
          <p:nvPr/>
        </p:nvGrpSpPr>
        <p:grpSpPr>
          <a:xfrm>
            <a:off x="3572934" y="1510627"/>
            <a:ext cx="3892785" cy="1090709"/>
            <a:chOff x="113990" y="1187262"/>
            <a:chExt cx="1625988" cy="725557"/>
          </a:xfrm>
        </p:grpSpPr>
        <p:sp>
          <p:nvSpPr>
            <p:cNvPr id="52" name="Cloud 51"/>
            <p:cNvSpPr/>
            <p:nvPr/>
          </p:nvSpPr>
          <p:spPr>
            <a:xfrm>
              <a:off x="113990" y="1187262"/>
              <a:ext cx="1625988" cy="725557"/>
            </a:xfrm>
            <a:prstGeom prst="cloud">
              <a:avLst/>
            </a:prstGeom>
            <a:solidFill>
              <a:srgbClr val="F36D21"/>
            </a:solidFill>
            <a:ln>
              <a:solidFill>
                <a:srgbClr val="F36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99EAA903-B405-4A45-A674-EBB82447C446}"/>
                </a:ext>
              </a:extLst>
            </p:cNvPr>
            <p:cNvSpPr txBox="1"/>
            <p:nvPr/>
          </p:nvSpPr>
          <p:spPr>
            <a:xfrm>
              <a:off x="184119" y="1340249"/>
              <a:ext cx="1485730" cy="389002"/>
            </a:xfrm>
            <a:prstGeom prst="rect">
              <a:avLst/>
            </a:prstGeom>
            <a:no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a:t>
              </a:r>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đích</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 name="Group 21">
            <a:extLst>
              <a:ext uri="{FF2B5EF4-FFF2-40B4-BE49-F238E27FC236}">
                <a16:creationId xmlns:a16="http://schemas.microsoft.com/office/drawing/2014/main" id="{4D48E1D8-4E0B-433D-98F7-A502E7E0C803}"/>
              </a:ext>
            </a:extLst>
          </p:cNvPr>
          <p:cNvGrpSpPr/>
          <p:nvPr/>
        </p:nvGrpSpPr>
        <p:grpSpPr>
          <a:xfrm>
            <a:off x="409758" y="5176908"/>
            <a:ext cx="11362469" cy="830997"/>
            <a:chOff x="2160919" y="2982035"/>
            <a:chExt cx="4138132" cy="830997"/>
          </a:xfrm>
        </p:grpSpPr>
        <p:sp>
          <p:nvSpPr>
            <p:cNvPr id="23" name="TextBox 22"/>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Hình thành, phát triển khả năng tự luyện tập, vận dụng để đáp ứng nhu cầu của bản thân và yêu cầu của thực tiễn cuộc sống. </a:t>
              </a:r>
              <a:endParaRPr lang="en-US" sz="2400" dirty="0">
                <a:latin typeface="+mj-lt"/>
                <a:cs typeface="Calibri" panose="020F0502020204030204" pitchFamily="34" charset="0"/>
              </a:endParaRPr>
            </a:p>
          </p:txBody>
        </p:sp>
        <p:pic>
          <p:nvPicPr>
            <p:cNvPr id="24" name="Picture 23">
              <a:extLst>
                <a:ext uri="{FF2B5EF4-FFF2-40B4-BE49-F238E27FC236}">
                  <a16:creationId xmlns:a16="http://schemas.microsoft.com/office/drawing/2014/main" id="{7EFFD40E-1004-4463-96A8-57CBF5426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sp>
        <p:nvSpPr>
          <p:cNvPr id="25" name="Rectangle 24">
            <a:extLst>
              <a:ext uri="{FF2B5EF4-FFF2-40B4-BE49-F238E27FC236}">
                <a16:creationId xmlns:a16="http://schemas.microsoft.com/office/drawing/2014/main" id="{71BF546B-4A93-4F64-90E4-6ADBD9B6204E}"/>
              </a:ext>
            </a:extLst>
          </p:cNvPr>
          <p:cNvSpPr/>
          <p:nvPr/>
        </p:nvSpPr>
        <p:spPr>
          <a:xfrm>
            <a:off x="1587711" y="1075108"/>
            <a:ext cx="8785176" cy="523220"/>
          </a:xfrm>
          <a:prstGeom prst="rect">
            <a:avLst/>
          </a:prstGeom>
        </p:spPr>
        <p:txBody>
          <a:bodyPr wrap="square">
            <a:spAutoFit/>
          </a:bodyPr>
          <a:lstStyle/>
          <a:p>
            <a:r>
              <a:rPr lang="vi-VN" sz="2800" b="1" dirty="0">
                <a:effectLst>
                  <a:outerShdw blurRad="38100" dist="38100" dir="2700000" algn="tl">
                    <a:srgbClr val="000000">
                      <a:alpha val="43137"/>
                    </a:srgbClr>
                  </a:outerShdw>
                </a:effectLst>
                <a:latin typeface="+mj-lt"/>
                <a:cs typeface="Calibri" pitchFamily="34" charset="0"/>
              </a:rPr>
              <a:t>HOẠT ĐỘNG VẬN DỤNG</a:t>
            </a:r>
            <a:endParaRPr lang="en-US" sz="2800" dirty="0">
              <a:effectLst>
                <a:outerShdw blurRad="38100" dist="38100" dir="2700000" algn="tl">
                  <a:srgbClr val="000000">
                    <a:alpha val="43137"/>
                  </a:srgbClr>
                </a:outerShdw>
              </a:effectLst>
              <a:latin typeface="+mj-lt"/>
              <a:cs typeface="Calibri" pitchFamily="34" charset="0"/>
            </a:endParaRPr>
          </a:p>
        </p:txBody>
      </p:sp>
      <p:pic>
        <p:nvPicPr>
          <p:cNvPr id="18" name="Picture 2" descr="C:\Users\tp\Desktop\tải xuống.jpg"/>
          <p:cNvPicPr>
            <a:picLocks noChangeAspect="1" noChangeArrowheads="1"/>
          </p:cNvPicPr>
          <p:nvPr/>
        </p:nvPicPr>
        <p:blipFill>
          <a:blip r:embed="rId5"/>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53812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74135" y="2189393"/>
            <a:ext cx="11198576" cy="830997"/>
            <a:chOff x="2160919" y="2982035"/>
            <a:chExt cx="4138132" cy="830997"/>
          </a:xfrm>
        </p:grpSpPr>
        <p:sp>
          <p:nvSpPr>
            <p:cNvPr id="34" name="TextBox 33"/>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Thực hành kiến thức, kĩ năng mới trong trong các điều kiện mới, tình huống mới.</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76054" y="3247068"/>
            <a:ext cx="11175999" cy="830997"/>
            <a:chOff x="2160919" y="2982035"/>
            <a:chExt cx="4138132" cy="830997"/>
          </a:xfrm>
        </p:grpSpPr>
        <p:sp>
          <p:nvSpPr>
            <p:cNvPr id="43" name="TextBox 42"/>
            <p:cNvSpPr txBox="1"/>
            <p:nvPr/>
          </p:nvSpPr>
          <p:spPr>
            <a:xfrm>
              <a:off x="2512430" y="2982035"/>
              <a:ext cx="3786621" cy="830997"/>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Phối hợp nhiều kĩ năng đã có với kĩ năng mới để giải quyết nhiệm vụ vận động mới nảy sinh.</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21">
            <a:extLst>
              <a:ext uri="{FF2B5EF4-FFF2-40B4-BE49-F238E27FC236}">
                <a16:creationId xmlns:a16="http://schemas.microsoft.com/office/drawing/2014/main" id="{F10B6290-172E-4333-941E-743BE7E9A9C7}"/>
              </a:ext>
            </a:extLst>
          </p:cNvPr>
          <p:cNvGrpSpPr/>
          <p:nvPr/>
        </p:nvGrpSpPr>
        <p:grpSpPr>
          <a:xfrm>
            <a:off x="2344189" y="795867"/>
            <a:ext cx="7922029" cy="1245395"/>
            <a:chOff x="4132040" y="1487877"/>
            <a:chExt cx="2354940" cy="916490"/>
          </a:xfrm>
        </p:grpSpPr>
        <p:sp>
          <p:nvSpPr>
            <p:cNvPr id="23" name="Cloud 22"/>
            <p:cNvSpPr/>
            <p:nvPr/>
          </p:nvSpPr>
          <p:spPr>
            <a:xfrm>
              <a:off x="4132040" y="1487877"/>
              <a:ext cx="2354940" cy="916490"/>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spc="-5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5EB1235A-1ACF-48D0-9D9B-D29E6BDA5FA0}"/>
                </a:ext>
              </a:extLst>
            </p:cNvPr>
            <p:cNvSpPr txBox="1"/>
            <p:nvPr/>
          </p:nvSpPr>
          <p:spPr>
            <a:xfrm>
              <a:off x="4197356" y="1629105"/>
              <a:ext cx="2224305" cy="430338"/>
            </a:xfrm>
            <a:prstGeom prst="rect">
              <a:avLst/>
            </a:prstGeom>
            <a:noFill/>
          </p:spPr>
          <p:txBody>
            <a:bodyPr wrap="square" rtlCol="0">
              <a:spAutoFit/>
            </a:bodyPr>
            <a:lstStyle/>
            <a:p>
              <a:pPr algn="ctr"/>
              <a:r>
                <a:rPr lang="vi-VN" altLang="zh-CN" sz="3200" b="1" dirty="0">
                  <a:solidFill>
                    <a:schemeClr val="bg1"/>
                  </a:solidFill>
                  <a:effectLst>
                    <a:outerShdw blurRad="38100" dist="38100" dir="2700000" algn="tl">
                      <a:srgbClr val="000000">
                        <a:alpha val="43137"/>
                      </a:srgbClr>
                    </a:outerShdw>
                  </a:effectLst>
                  <a:latin typeface="+mj-lt"/>
                  <a:cs typeface="Calibri" panose="020F0502020204030204" pitchFamily="34" charset="0"/>
                </a:rPr>
                <a:t>* Nội dung và phương thức hoạt động</a:t>
              </a:r>
              <a:endParaRPr lang="zh-CN" altLang="en-US" sz="3200" b="1" dirty="0">
                <a:solidFill>
                  <a:schemeClr val="bg1"/>
                </a:solidFill>
                <a:effectLst>
                  <a:outerShdw blurRad="38100" dist="38100" dir="2700000" algn="tl">
                    <a:srgbClr val="000000">
                      <a:alpha val="43137"/>
                    </a:srgbClr>
                  </a:outerShdw>
                </a:effectLst>
                <a:latin typeface="+mj-lt"/>
                <a:cs typeface="Calibri" panose="020F0502020204030204" pitchFamily="34" charset="0"/>
              </a:endParaRPr>
            </a:p>
          </p:txBody>
        </p:sp>
      </p:grpSp>
      <p:grpSp>
        <p:nvGrpSpPr>
          <p:cNvPr id="6" name="Group 11">
            <a:extLst>
              <a:ext uri="{FF2B5EF4-FFF2-40B4-BE49-F238E27FC236}">
                <a16:creationId xmlns:a16="http://schemas.microsoft.com/office/drawing/2014/main" id="{4D48E1D8-4E0B-433D-98F7-A502E7E0C803}"/>
              </a:ext>
            </a:extLst>
          </p:cNvPr>
          <p:cNvGrpSpPr/>
          <p:nvPr/>
        </p:nvGrpSpPr>
        <p:grpSpPr>
          <a:xfrm>
            <a:off x="496711" y="4513811"/>
            <a:ext cx="11155341" cy="789711"/>
            <a:chOff x="2156739" y="3162116"/>
            <a:chExt cx="4130483" cy="679027"/>
          </a:xfrm>
        </p:grpSpPr>
        <p:sp>
          <p:nvSpPr>
            <p:cNvPr id="13" name="TextBox 12"/>
            <p:cNvSpPr txBox="1"/>
            <p:nvPr/>
          </p:nvSpPr>
          <p:spPr>
            <a:xfrm>
              <a:off x="2500601" y="3219299"/>
              <a:ext cx="3786621" cy="396959"/>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Tự giải quyết nhiệm vụ vận động trên cơ sở phối hợp nhóm, tự tập luyện ở nhà.</a:t>
              </a:r>
              <a:endParaRPr lang="en-US" sz="2400" dirty="0">
                <a:latin typeface="+mj-lt"/>
                <a:cs typeface="Calibri" panose="020F0502020204030204" pitchFamily="34" charset="0"/>
              </a:endParaRPr>
            </a:p>
          </p:txBody>
        </p:sp>
        <p:pic>
          <p:nvPicPr>
            <p:cNvPr id="14" name="Picture 1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739" y="3162116"/>
              <a:ext cx="351511" cy="679027"/>
            </a:xfrm>
            <a:prstGeom prst="rect">
              <a:avLst/>
            </a:prstGeom>
          </p:spPr>
        </p:pic>
      </p:grpSp>
      <p:pic>
        <p:nvPicPr>
          <p:cNvPr id="15" name="Picture 2" descr="C:\Users\tp\Desktop\tải xuống.jpg"/>
          <p:cNvPicPr>
            <a:picLocks noChangeAspect="1" noChangeArrowheads="1"/>
          </p:cNvPicPr>
          <p:nvPr/>
        </p:nvPicPr>
        <p:blipFill>
          <a:blip r:embed="rId4"/>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38497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4D48E1D8-4E0B-433D-98F7-A502E7E0C803}"/>
              </a:ext>
            </a:extLst>
          </p:cNvPr>
          <p:cNvGrpSpPr/>
          <p:nvPr/>
        </p:nvGrpSpPr>
        <p:grpSpPr>
          <a:xfrm>
            <a:off x="400371" y="2257291"/>
            <a:ext cx="11198576" cy="695200"/>
            <a:chOff x="2160919" y="2982035"/>
            <a:chExt cx="4138132" cy="695200"/>
          </a:xfrm>
        </p:grpSpPr>
        <p:sp>
          <p:nvSpPr>
            <p:cNvPr id="34" name="TextBox 33"/>
            <p:cNvSpPr txBox="1"/>
            <p:nvPr/>
          </p:nvSpPr>
          <p:spPr>
            <a:xfrm>
              <a:off x="2512430" y="3098802"/>
              <a:ext cx="3786621" cy="461665"/>
            </a:xfrm>
            <a:prstGeom prst="rect">
              <a:avLst/>
            </a:prstGeom>
            <a:noFill/>
          </p:spPr>
          <p:txBody>
            <a:bodyPr wrap="square" rtlCol="0">
              <a:spAutoFit/>
            </a:bodyPr>
            <a:lstStyle/>
            <a:p>
              <a:pPr algn="just">
                <a:buClr>
                  <a:srgbClr val="C65656"/>
                </a:buClr>
              </a:pPr>
              <a:r>
                <a:rPr lang="vi-VN" sz="2400" dirty="0">
                  <a:latin typeface="+mj-lt"/>
                  <a:cs typeface="Calibri" panose="020F0502020204030204" pitchFamily="34" charset="0"/>
                </a:rPr>
                <a:t>- Kiến thức được khắc sâu và mở rộng hơn.</a:t>
              </a:r>
              <a:endParaRPr lang="en-US" sz="2400" dirty="0">
                <a:latin typeface="+mj-lt"/>
                <a:cs typeface="Calibri" panose="020F0502020204030204" pitchFamily="34" charset="0"/>
              </a:endParaRPr>
            </a:p>
          </p:txBody>
        </p:sp>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3" name="Group 41">
            <a:extLst>
              <a:ext uri="{FF2B5EF4-FFF2-40B4-BE49-F238E27FC236}">
                <a16:creationId xmlns:a16="http://schemas.microsoft.com/office/drawing/2014/main" id="{4D48E1D8-4E0B-433D-98F7-A502E7E0C803}"/>
              </a:ext>
            </a:extLst>
          </p:cNvPr>
          <p:cNvGrpSpPr/>
          <p:nvPr/>
        </p:nvGrpSpPr>
        <p:grpSpPr>
          <a:xfrm>
            <a:off x="400371" y="3090578"/>
            <a:ext cx="11175999" cy="695200"/>
            <a:chOff x="2160919" y="2982035"/>
            <a:chExt cx="4138132" cy="695200"/>
          </a:xfrm>
        </p:grpSpPr>
        <p:sp>
          <p:nvSpPr>
            <p:cNvPr id="43" name="TextBox 42"/>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Kĩ năng đã được phát triển lên mức độ mới, ổn định hơn, ít sai sót hơn.</a:t>
              </a:r>
              <a:endParaRPr lang="en-US" sz="2400" dirty="0">
                <a:latin typeface="+mj-lt"/>
                <a:cs typeface="Calibri" panose="020F0502020204030204" pitchFamily="34" charset="0"/>
              </a:endParaRPr>
            </a:p>
          </p:txBody>
        </p:sp>
        <p:pic>
          <p:nvPicPr>
            <p:cNvPr id="44" name="Picture 43">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5" name="Group 21">
            <a:extLst>
              <a:ext uri="{FF2B5EF4-FFF2-40B4-BE49-F238E27FC236}">
                <a16:creationId xmlns:a16="http://schemas.microsoft.com/office/drawing/2014/main" id="{F10B6290-172E-4333-941E-743BE7E9A9C7}"/>
              </a:ext>
            </a:extLst>
          </p:cNvPr>
          <p:cNvGrpSpPr/>
          <p:nvPr/>
        </p:nvGrpSpPr>
        <p:grpSpPr>
          <a:xfrm>
            <a:off x="3070578" y="795868"/>
            <a:ext cx="4797412" cy="1245395"/>
            <a:chOff x="4132040" y="1487877"/>
            <a:chExt cx="2354940" cy="916490"/>
          </a:xfrm>
        </p:grpSpPr>
        <p:sp>
          <p:nvSpPr>
            <p:cNvPr id="23" name="Cloud 22"/>
            <p:cNvSpPr/>
            <p:nvPr/>
          </p:nvSpPr>
          <p:spPr>
            <a:xfrm>
              <a:off x="4132040" y="1487877"/>
              <a:ext cx="2354940" cy="916490"/>
            </a:xfrm>
            <a:prstGeom prst="cloud">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800" spc="-5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5EB1235A-1ACF-48D0-9D9B-D29E6BDA5FA0}"/>
                </a:ext>
              </a:extLst>
            </p:cNvPr>
            <p:cNvSpPr txBox="1"/>
            <p:nvPr/>
          </p:nvSpPr>
          <p:spPr>
            <a:xfrm>
              <a:off x="4262675" y="1776251"/>
              <a:ext cx="2224305" cy="475637"/>
            </a:xfrm>
            <a:prstGeom prst="rect">
              <a:avLst/>
            </a:prstGeom>
            <a:noFill/>
          </p:spPr>
          <p:txBody>
            <a:bodyPr wrap="square" rtlCol="0">
              <a:spAutoFit/>
            </a:bodyPr>
            <a:lstStyle/>
            <a:p>
              <a:pPr algn="ctr"/>
              <a:r>
                <a:rPr lang="vi-VN" altLang="zh-CN"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altLang="zh-CN" sz="3600" b="1" dirty="0">
                  <a:solidFill>
                    <a:schemeClr val="bg1"/>
                  </a:solidFill>
                  <a:effectLst>
                    <a:outerShdw blurRad="38100" dist="38100" dir="2700000" algn="tl">
                      <a:srgbClr val="000000">
                        <a:alpha val="43137"/>
                      </a:srgbClr>
                    </a:outerShdw>
                  </a:effectLst>
                  <a:latin typeface="+mj-lt"/>
                  <a:cs typeface="Calibri" panose="020F0502020204030204" pitchFamily="34" charset="0"/>
                </a:rPr>
                <a:t>Sản phẩm</a:t>
              </a:r>
              <a:endParaRPr lang="zh-CN" altLang="en-US" sz="3600" b="1" dirty="0">
                <a:solidFill>
                  <a:schemeClr val="bg1"/>
                </a:solidFill>
                <a:effectLst>
                  <a:outerShdw blurRad="38100" dist="38100" dir="2700000" algn="tl">
                    <a:srgbClr val="000000">
                      <a:alpha val="43137"/>
                    </a:srgbClr>
                  </a:outerShdw>
                </a:effectLst>
                <a:latin typeface="+mj-lt"/>
                <a:cs typeface="Calibri" panose="020F0502020204030204" pitchFamily="34" charset="0"/>
              </a:endParaRPr>
            </a:p>
          </p:txBody>
        </p:sp>
      </p:grpSp>
      <p:grpSp>
        <p:nvGrpSpPr>
          <p:cNvPr id="6" name="Group 14">
            <a:extLst>
              <a:ext uri="{FF2B5EF4-FFF2-40B4-BE49-F238E27FC236}">
                <a16:creationId xmlns:a16="http://schemas.microsoft.com/office/drawing/2014/main" id="{4D48E1D8-4E0B-433D-98F7-A502E7E0C803}"/>
              </a:ext>
            </a:extLst>
          </p:cNvPr>
          <p:cNvGrpSpPr/>
          <p:nvPr/>
        </p:nvGrpSpPr>
        <p:grpSpPr>
          <a:xfrm>
            <a:off x="400371" y="4086583"/>
            <a:ext cx="11175999" cy="695200"/>
            <a:chOff x="2160919" y="2982035"/>
            <a:chExt cx="4138132" cy="695200"/>
          </a:xfrm>
        </p:grpSpPr>
        <p:sp>
          <p:nvSpPr>
            <p:cNvPr id="16" name="TextBox 15"/>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Biết tự tập; biết ứng dụng để phục vụ hoạt động học tập và đời sống.</a:t>
              </a:r>
              <a:endParaRPr lang="en-US" sz="2400" dirty="0">
                <a:latin typeface="+mj-lt"/>
                <a:cs typeface="Calibri" panose="020F0502020204030204" pitchFamily="34" charset="0"/>
              </a:endParaRPr>
            </a:p>
          </p:txBody>
        </p:sp>
        <p:pic>
          <p:nvPicPr>
            <p:cNvPr id="17" name="Picture 16">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grpSp>
        <p:nvGrpSpPr>
          <p:cNvPr id="7" name="Group 17">
            <a:extLst>
              <a:ext uri="{FF2B5EF4-FFF2-40B4-BE49-F238E27FC236}">
                <a16:creationId xmlns:a16="http://schemas.microsoft.com/office/drawing/2014/main" id="{4D48E1D8-4E0B-433D-98F7-A502E7E0C803}"/>
              </a:ext>
            </a:extLst>
          </p:cNvPr>
          <p:cNvGrpSpPr/>
          <p:nvPr/>
        </p:nvGrpSpPr>
        <p:grpSpPr>
          <a:xfrm>
            <a:off x="422949" y="5069980"/>
            <a:ext cx="11175999" cy="695200"/>
            <a:chOff x="2160919" y="2982035"/>
            <a:chExt cx="4138132" cy="695200"/>
          </a:xfrm>
        </p:grpSpPr>
        <p:sp>
          <p:nvSpPr>
            <p:cNvPr id="19" name="TextBox 18"/>
            <p:cNvSpPr txBox="1"/>
            <p:nvPr/>
          </p:nvSpPr>
          <p:spPr>
            <a:xfrm>
              <a:off x="2512430" y="2982035"/>
              <a:ext cx="3786621" cy="461665"/>
            </a:xfrm>
            <a:prstGeom prst="rect">
              <a:avLst/>
            </a:prstGeom>
            <a:noFill/>
          </p:spPr>
          <p:txBody>
            <a:bodyPr wrap="square" rtlCol="0">
              <a:spAutoFit/>
            </a:bodyPr>
            <a:lstStyle/>
            <a:p>
              <a:pPr algn="just">
                <a:buClr>
                  <a:srgbClr val="C65656"/>
                </a:buClr>
              </a:pPr>
              <a:r>
                <a:rPr lang="vi-VN" sz="2400" dirty="0">
                  <a:latin typeface="Calibri" panose="020F0502020204030204" pitchFamily="34" charset="0"/>
                  <a:cs typeface="Calibri" panose="020F0502020204030204" pitchFamily="34" charset="0"/>
                </a:rPr>
                <a:t>- </a:t>
              </a:r>
              <a:r>
                <a:rPr lang="vi-VN" sz="2400" dirty="0">
                  <a:latin typeface="+mj-lt"/>
                  <a:cs typeface="Calibri" panose="020F0502020204030204" pitchFamily="34" charset="0"/>
                </a:rPr>
                <a:t>Phát triển khả năng tự đánh giá và phát hiện sai sót về kĩ thuật của HS khác.</a:t>
              </a:r>
              <a:endParaRPr lang="en-US" sz="2400" dirty="0">
                <a:latin typeface="+mj-lt"/>
                <a:cs typeface="Calibri" panose="020F0502020204030204" pitchFamily="34" charset="0"/>
              </a:endParaRPr>
            </a:p>
          </p:txBody>
        </p:sp>
        <p:pic>
          <p:nvPicPr>
            <p:cNvPr id="20" name="Picture 19">
              <a:extLst>
                <a:ext uri="{FF2B5EF4-FFF2-40B4-BE49-F238E27FC236}">
                  <a16:creationId xmlns:a16="http://schemas.microsoft.com/office/drawing/2014/main" id="{7EFFD40E-1004-4463-96A8-57CBF542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19" y="2982035"/>
              <a:ext cx="351511" cy="695200"/>
            </a:xfrm>
            <a:prstGeom prst="rect">
              <a:avLst/>
            </a:prstGeom>
          </p:spPr>
        </p:pic>
      </p:grpSp>
      <p:pic>
        <p:nvPicPr>
          <p:cNvPr id="18" name="Picture 2" descr="C:\Users\tp\Desktop\tải xuống.jpg"/>
          <p:cNvPicPr>
            <a:picLocks noChangeAspect="1" noChangeArrowheads="1"/>
          </p:cNvPicPr>
          <p:nvPr/>
        </p:nvPicPr>
        <p:blipFill>
          <a:blip r:embed="rId4"/>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1521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609600"/>
            <a:ext cx="7543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ct val="150000"/>
              </a:lnSpc>
              <a:spcBef>
                <a:spcPct val="0"/>
              </a:spcBef>
              <a:buClrTx/>
              <a:buSzTx/>
              <a:buFont typeface="Arial" panose="020B0604020202020204" pitchFamily="34" charset="0"/>
              <a:buNone/>
            </a:pPr>
            <a:r>
              <a:rPr lang="en-US" sz="2800" b="1" u="sng" dirty="0" err="1">
                <a:latin typeface="Times New Roman" panose="02020603050405020304" pitchFamily="18" charset="0"/>
                <a:cs typeface="Times New Roman" panose="02020603050405020304" pitchFamily="18" charset="0"/>
              </a:rPr>
              <a:t>Đề</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phòng</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và</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loại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trừ</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những</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sai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lầm</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thường</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mắc</a:t>
            </a:r>
            <a:endParaRPr lang="en-US" sz="2800" u="sng" dirty="0">
              <a:latin typeface="Times New Roman" panose="02020603050405020304" pitchFamily="18" charset="0"/>
              <a:cs typeface="Times New Roman" panose="02020603050405020304" pitchFamily="18" charset="0"/>
            </a:endParaRPr>
          </a:p>
        </p:txBody>
      </p:sp>
      <p:sp>
        <p:nvSpPr>
          <p:cNvPr id="5" name="Rectangle 4"/>
          <p:cNvSpPr/>
          <p:nvPr/>
        </p:nvSpPr>
        <p:spPr>
          <a:xfrm>
            <a:off x="8001000" y="4932363"/>
            <a:ext cx="2438400" cy="1568450"/>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u="sng" dirty="0" err="1">
                <a:latin typeface="Times New Roman" panose="02020603050405020304" pitchFamily="18" charset="0"/>
                <a:cs typeface="Times New Roman" panose="02020603050405020304" pitchFamily="18" charset="0"/>
              </a:rPr>
              <a:t>Bước</a:t>
            </a:r>
            <a:r>
              <a:rPr lang="en-US" sz="3200" b="1" u="sng" dirty="0">
                <a:latin typeface="Times New Roman" panose="02020603050405020304" pitchFamily="18" charset="0"/>
                <a:cs typeface="Times New Roman" panose="02020603050405020304" pitchFamily="18" charset="0"/>
              </a:rPr>
              <a:t> 1: </a:t>
            </a:r>
          </a:p>
          <a:p>
            <a:pPr algn="ctr">
              <a:defRPr/>
            </a:pP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lầm</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5181600" y="3124200"/>
            <a:ext cx="4191000" cy="1447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u="sng" dirty="0" err="1">
                <a:latin typeface="Times New Roman" panose="02020603050405020304" pitchFamily="18" charset="0"/>
                <a:cs typeface="Times New Roman" panose="02020603050405020304" pitchFamily="18" charset="0"/>
              </a:rPr>
              <a:t>Bước</a:t>
            </a:r>
            <a:r>
              <a:rPr lang="en-US" sz="3200" b="1" u="sng" dirty="0">
                <a:latin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cs typeface="Times New Roman" panose="02020603050405020304" pitchFamily="18" charset="0"/>
              </a:rPr>
              <a:t> </a:t>
            </a:r>
          </a:p>
          <a:p>
            <a:pPr algn="ctr">
              <a:defRPr/>
            </a:pP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lầm</a:t>
            </a:r>
            <a:r>
              <a:rPr lang="en-US" sz="3200" dirty="0">
                <a:latin typeface="Times New Roman" panose="02020603050405020304" pitchFamily="18" charset="0"/>
                <a:cs typeface="Times New Roman" panose="02020603050405020304" pitchFamily="18" charset="0"/>
              </a:rPr>
              <a:t> </a:t>
            </a:r>
          </a:p>
        </p:txBody>
      </p:sp>
      <p:sp>
        <p:nvSpPr>
          <p:cNvPr id="7" name="Rectangle 6"/>
          <p:cNvSpPr/>
          <p:nvPr/>
        </p:nvSpPr>
        <p:spPr>
          <a:xfrm>
            <a:off x="1828800" y="1828800"/>
            <a:ext cx="3048000" cy="2133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u="sng" dirty="0" err="1">
                <a:latin typeface="Times New Roman" panose="02020603050405020304" pitchFamily="18" charset="0"/>
                <a:cs typeface="Times New Roman" panose="02020603050405020304" pitchFamily="18" charset="0"/>
              </a:rPr>
              <a:t>Bước</a:t>
            </a:r>
            <a:r>
              <a:rPr lang="en-US" sz="2800" b="1" u="sng"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p>
          <a:p>
            <a:pPr algn="ctr">
              <a:defRPr/>
            </a:pP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sp>
        <p:nvSpPr>
          <p:cNvPr id="8" name="Curved Left Arrow 7"/>
          <p:cNvSpPr/>
          <p:nvPr/>
        </p:nvSpPr>
        <p:spPr>
          <a:xfrm rot="8054528">
            <a:off x="6627020" y="4398170"/>
            <a:ext cx="690563" cy="1774825"/>
          </a:xfrm>
          <a:prstGeom prst="curvedLef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Curved Up Arrow 8"/>
          <p:cNvSpPr/>
          <p:nvPr/>
        </p:nvSpPr>
        <p:spPr>
          <a:xfrm rot="12830328">
            <a:off x="4922838" y="2046288"/>
            <a:ext cx="1922462" cy="641350"/>
          </a:xfrm>
          <a:prstGeom prst="curvedUp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0"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3247056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304800"/>
            <a:ext cx="548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Nguyên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dẫn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lầm</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2057400" y="1524000"/>
            <a:ext cx="3810000" cy="914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p>
          <a:p>
            <a:pPr algn="ctr">
              <a:defRPr/>
            </a:pP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
        <p:nvSpPr>
          <p:cNvPr id="6" name="Oval 5"/>
          <p:cNvSpPr/>
          <p:nvPr/>
        </p:nvSpPr>
        <p:spPr>
          <a:xfrm>
            <a:off x="6705600" y="1543050"/>
            <a:ext cx="3848100" cy="933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p>
          <a:p>
            <a:pPr algn="ctr">
              <a:defRPr/>
            </a:pP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600200" y="2971800"/>
            <a:ext cx="16002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latin typeface="Times New Roman" panose="02020603050405020304" pitchFamily="18" charset="0"/>
                <a:cs typeface="Times New Roman" panose="02020603050405020304" pitchFamily="18" charset="0"/>
              </a:rPr>
              <a:t>Do </a:t>
            </a:r>
            <a:r>
              <a:rPr lang="en-US" sz="2200" dirty="0" err="1">
                <a:latin typeface="Times New Roman" panose="02020603050405020304" pitchFamily="18" charset="0"/>
                <a:cs typeface="Times New Roman" panose="02020603050405020304" pitchFamily="18" charset="0"/>
              </a:rPr>
              <a:t>chuẩn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đủ</a:t>
            </a:r>
            <a:r>
              <a:rPr lang="en-US" sz="2200" dirty="0">
                <a:latin typeface="Times New Roman" panose="02020603050405020304" pitchFamily="18" charset="0"/>
                <a:cs typeface="Times New Roman" panose="02020603050405020304" pitchFamily="18" charset="0"/>
              </a:rPr>
              <a:t>.</a:t>
            </a:r>
          </a:p>
        </p:txBody>
      </p:sp>
      <p:sp>
        <p:nvSpPr>
          <p:cNvPr id="8" name="Rectangle 7"/>
          <p:cNvSpPr/>
          <p:nvPr/>
        </p:nvSpPr>
        <p:spPr>
          <a:xfrm>
            <a:off x="3352800" y="2971800"/>
            <a:ext cx="8382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000" dirty="0">
                <a:latin typeface="Times New Roman" panose="02020603050405020304" pitchFamily="18" charset="0"/>
                <a:cs typeface="Times New Roman" panose="02020603050405020304" pitchFamily="18" charset="0"/>
              </a:rPr>
              <a:t>Do </a:t>
            </a:r>
            <a:r>
              <a:rPr lang="en-US" sz="2000" dirty="0" err="1">
                <a:latin typeface="Times New Roman" panose="02020603050405020304" pitchFamily="18" charset="0"/>
                <a:cs typeface="Times New Roman" panose="02020603050405020304" pitchFamily="18" charset="0"/>
              </a:rPr>
              <a:t>sợ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hãi</a:t>
            </a:r>
            <a:r>
              <a:rPr lang="en-US" sz="2000" dirty="0">
                <a:latin typeface="Times New Roman" panose="02020603050405020304" pitchFamily="18" charset="0"/>
                <a:cs typeface="Times New Roman" panose="02020603050405020304" pitchFamily="18" charset="0"/>
              </a:rPr>
              <a:t>.</a:t>
            </a:r>
          </a:p>
        </p:txBody>
      </p:sp>
      <p:sp>
        <p:nvSpPr>
          <p:cNvPr id="9" name="Rectangle 8"/>
          <p:cNvSpPr/>
          <p:nvPr/>
        </p:nvSpPr>
        <p:spPr>
          <a:xfrm>
            <a:off x="4419600" y="2971800"/>
            <a:ext cx="16764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Times New Roman" panose="02020603050405020304" pitchFamily="18" charset="0"/>
                <a:cs typeface="Times New Roman" panose="02020603050405020304" pitchFamily="18" charset="0"/>
              </a:rPr>
              <a:t>Do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a:t>
            </a:r>
          </a:p>
        </p:txBody>
      </p:sp>
      <p:sp>
        <p:nvSpPr>
          <p:cNvPr id="10" name="Rectangle 9"/>
          <p:cNvSpPr/>
          <p:nvPr/>
        </p:nvSpPr>
        <p:spPr>
          <a:xfrm>
            <a:off x="1752600" y="4800600"/>
            <a:ext cx="1600200" cy="1447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Times New Roman" panose="02020603050405020304" pitchFamily="18" charset="0"/>
                <a:cs typeface="Times New Roman" panose="02020603050405020304" pitchFamily="18" charset="0"/>
              </a:rPr>
              <a:t>Do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a:t>
            </a:r>
          </a:p>
        </p:txBody>
      </p:sp>
      <p:sp>
        <p:nvSpPr>
          <p:cNvPr id="11" name="Rectangle 10"/>
          <p:cNvSpPr/>
          <p:nvPr/>
        </p:nvSpPr>
        <p:spPr>
          <a:xfrm>
            <a:off x="3733800" y="4800600"/>
            <a:ext cx="1371600" cy="1447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atin typeface="Times New Roman" panose="02020603050405020304" pitchFamily="18" charset="0"/>
                <a:cs typeface="Times New Roman" panose="02020603050405020304" pitchFamily="18" charset="0"/>
              </a:rPr>
              <a:t>Do </a:t>
            </a:r>
            <a:r>
              <a:rPr lang="en-US" sz="2000" dirty="0" err="1">
                <a:latin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a:t>
            </a:r>
          </a:p>
        </p:txBody>
      </p:sp>
      <p:sp>
        <p:nvSpPr>
          <p:cNvPr id="12" name="Rectangle 11"/>
          <p:cNvSpPr/>
          <p:nvPr/>
        </p:nvSpPr>
        <p:spPr>
          <a:xfrm>
            <a:off x="5257800" y="4800600"/>
            <a:ext cx="1066800" cy="1447800"/>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latin typeface="Times New Roman" pitchFamily="18" charset="0"/>
                <a:cs typeface="Times New Roman" pitchFamily="18" charset="0"/>
              </a:rPr>
              <a:t>Do </a:t>
            </a:r>
            <a:r>
              <a:rPr lang="en-US" sz="2400" dirty="0" err="1">
                <a:latin typeface="Times New Roman" pitchFamily="18" charset="0"/>
                <a:cs typeface="Times New Roman" pitchFamily="18" charset="0"/>
              </a:rPr>
              <a:t>mệt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mỏi</a:t>
            </a:r>
            <a:r>
              <a:rPr lang="en-US" sz="2400" dirty="0">
                <a:latin typeface="Times New Roman" pitchFamily="18" charset="0"/>
                <a:cs typeface="Times New Roman" pitchFamily="18" charset="0"/>
              </a:rPr>
              <a:t>.</a:t>
            </a:r>
          </a:p>
        </p:txBody>
      </p:sp>
      <p:sp>
        <p:nvSpPr>
          <p:cNvPr id="13" name="Rectangle 12"/>
          <p:cNvSpPr/>
          <p:nvPr/>
        </p:nvSpPr>
        <p:spPr>
          <a:xfrm>
            <a:off x="6781800" y="2971800"/>
            <a:ext cx="1066800" cy="228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7">
              <a:buClr>
                <a:schemeClr val="bg2">
                  <a:lumMod val="40000"/>
                  <a:lumOff val="60000"/>
                </a:schemeClr>
              </a:buClr>
              <a:defRPr/>
            </a:pP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endParaRPr lang="en-US" sz="2000" dirty="0">
              <a:latin typeface="Times New Roman" pitchFamily="18" charset="0"/>
              <a:cs typeface="Times New Roman" pitchFamily="18" charset="0"/>
            </a:endParaRPr>
          </a:p>
        </p:txBody>
      </p:sp>
      <p:sp>
        <p:nvSpPr>
          <p:cNvPr id="14" name="Rectangle 13"/>
          <p:cNvSpPr/>
          <p:nvPr/>
        </p:nvSpPr>
        <p:spPr>
          <a:xfrm>
            <a:off x="8077200" y="2971800"/>
            <a:ext cx="1066800" cy="3276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7">
              <a:buClr>
                <a:schemeClr val="bg2">
                  <a:lumMod val="40000"/>
                  <a:lumOff val="60000"/>
                </a:schemeClr>
              </a:buClr>
              <a:defRPr/>
            </a:pP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a:t>
            </a:r>
          </a:p>
        </p:txBody>
      </p:sp>
      <p:sp>
        <p:nvSpPr>
          <p:cNvPr id="15" name="Rectangle 14"/>
          <p:cNvSpPr/>
          <p:nvPr/>
        </p:nvSpPr>
        <p:spPr>
          <a:xfrm>
            <a:off x="9372600" y="2971800"/>
            <a:ext cx="1066800" cy="3276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7">
              <a:buClr>
                <a:schemeClr val="bg2">
                  <a:lumMod val="40000"/>
                  <a:lumOff val="60000"/>
                </a:schemeClr>
              </a:buClr>
              <a:defRPr/>
            </a:pPr>
            <a:r>
              <a:rPr lang="en-US" sz="2000" dirty="0">
                <a:latin typeface="Times New Roman" pitchFamily="18" charset="0"/>
                <a:cs typeface="Times New Roman" pitchFamily="18" charset="0"/>
              </a:rPr>
              <a:t>Do </a:t>
            </a:r>
            <a:r>
              <a:rPr lang="en-US" sz="2000" dirty="0" err="1">
                <a:latin typeface="Times New Roman" pitchFamily="18" charset="0"/>
                <a:cs typeface="Times New Roman" pitchFamily="18" charset="0"/>
              </a:rPr>
              <a:t>mức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endParaRPr lang="en-US" sz="2000" dirty="0">
              <a:latin typeface="Times New Roman" pitchFamily="18" charset="0"/>
              <a:cs typeface="Times New Roman" pitchFamily="18" charset="0"/>
            </a:endParaRPr>
          </a:p>
        </p:txBody>
      </p:sp>
      <p:cxnSp>
        <p:nvCxnSpPr>
          <p:cNvPr id="17" name="Curved Connector 16"/>
          <p:cNvCxnSpPr>
            <a:stCxn id="5" idx="4"/>
            <a:endCxn id="7" idx="0"/>
          </p:cNvCxnSpPr>
          <p:nvPr/>
        </p:nvCxnSpPr>
        <p:spPr>
          <a:xfrm rot="5400000">
            <a:off x="2914650" y="1924050"/>
            <a:ext cx="533400" cy="1562100"/>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5" idx="4"/>
            <a:endCxn id="8" idx="0"/>
          </p:cNvCxnSpPr>
          <p:nvPr/>
        </p:nvCxnSpPr>
        <p:spPr>
          <a:xfrm rot="5400000">
            <a:off x="3600450" y="2609850"/>
            <a:ext cx="533400" cy="190500"/>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5" idx="4"/>
            <a:endCxn id="9" idx="0"/>
          </p:cNvCxnSpPr>
          <p:nvPr/>
        </p:nvCxnSpPr>
        <p:spPr>
          <a:xfrm rot="16200000" flipH="1">
            <a:off x="4343400" y="2057400"/>
            <a:ext cx="533400" cy="1295400"/>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6" idx="4"/>
            <a:endCxn id="13" idx="0"/>
          </p:cNvCxnSpPr>
          <p:nvPr/>
        </p:nvCxnSpPr>
        <p:spPr>
          <a:xfrm rot="5400000">
            <a:off x="7724775" y="2066925"/>
            <a:ext cx="495300" cy="1314450"/>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6" idx="4"/>
            <a:endCxn id="14" idx="0"/>
          </p:cNvCxnSpPr>
          <p:nvPr/>
        </p:nvCxnSpPr>
        <p:spPr>
          <a:xfrm rot="5400000">
            <a:off x="8372475" y="2714625"/>
            <a:ext cx="495300" cy="19050"/>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6" idx="4"/>
            <a:endCxn id="15" idx="0"/>
          </p:cNvCxnSpPr>
          <p:nvPr/>
        </p:nvCxnSpPr>
        <p:spPr>
          <a:xfrm rot="16200000" flipH="1">
            <a:off x="9020175" y="2085975"/>
            <a:ext cx="495300" cy="1276350"/>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5" idx="6"/>
          </p:cNvCxnSpPr>
          <p:nvPr/>
        </p:nvCxnSpPr>
        <p:spPr>
          <a:xfrm>
            <a:off x="5867400" y="1981200"/>
            <a:ext cx="685800" cy="2362200"/>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endCxn id="10" idx="0"/>
          </p:cNvCxnSpPr>
          <p:nvPr/>
        </p:nvCxnSpPr>
        <p:spPr>
          <a:xfrm rot="10800000" flipV="1">
            <a:off x="2552700" y="4343400"/>
            <a:ext cx="4000500" cy="457200"/>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a:endCxn id="11" idx="0"/>
          </p:cNvCxnSpPr>
          <p:nvPr/>
        </p:nvCxnSpPr>
        <p:spPr>
          <a:xfrm rot="10800000" flipV="1">
            <a:off x="4419600" y="4343400"/>
            <a:ext cx="2133600" cy="457200"/>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rot="10800000" flipV="1">
            <a:off x="5600700" y="4343400"/>
            <a:ext cx="952500" cy="495300"/>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962400" y="1157288"/>
            <a:ext cx="228600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 idx="2"/>
            <a:endCxn id="6" idx="0"/>
          </p:cNvCxnSpPr>
          <p:nvPr/>
        </p:nvCxnSpPr>
        <p:spPr>
          <a:xfrm>
            <a:off x="6248400" y="1143000"/>
            <a:ext cx="2381250" cy="4000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4532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angle 236"/>
          <p:cNvSpPr/>
          <p:nvPr/>
        </p:nvSpPr>
        <p:spPr>
          <a:xfrm>
            <a:off x="625033" y="2181709"/>
            <a:ext cx="10943668" cy="4401205"/>
          </a:xfrm>
          <a:prstGeom prst="rect">
            <a:avLst/>
          </a:prstGeom>
        </p:spPr>
        <p:txBody>
          <a:bodyPr wrap="square">
            <a:spAutoFit/>
          </a:bodyPr>
          <a:lstStyle/>
          <a:p>
            <a:pPr indent="739775" algn="just"/>
            <a:r>
              <a:rPr lang="en-US" sz="2800" b="1" dirty="0">
                <a:solidFill>
                  <a:srgbClr val="0070C0"/>
                </a:solidFill>
                <a:latin typeface="Times New Roman" panose="02020603050405020304" pitchFamily="18" charset="0"/>
                <a:cs typeface="Times New Roman" panose="02020603050405020304" pitchFamily="18" charset="0"/>
              </a:rPr>
              <a:t>1. </a:t>
            </a:r>
            <a:r>
              <a:rPr lang="vi-VN" sz="2800" b="1" dirty="0">
                <a:solidFill>
                  <a:srgbClr val="0070C0"/>
                </a:solidFill>
                <a:latin typeface="Times New Roman" panose="02020603050405020304" pitchFamily="18" charset="0"/>
                <a:cs typeface="Times New Roman" panose="02020603050405020304" pitchFamily="18" charset="0"/>
              </a:rPr>
              <a:t>Mục tiêu chung</a:t>
            </a:r>
          </a:p>
          <a:p>
            <a:pPr indent="739775" algn="just"/>
            <a:r>
              <a:rPr lang="vi-VN" sz="2800" dirty="0">
                <a:latin typeface="Times New Roman" panose="02020603050405020304" pitchFamily="18" charset="0"/>
                <a:cs typeface="Times New Roman" panose="02020603050405020304" pitchFamily="18" charset="0"/>
              </a:rPr>
              <a:t>- Giúp HS: </a:t>
            </a:r>
          </a:p>
          <a:p>
            <a:pPr indent="739775" algn="just"/>
            <a:r>
              <a:rPr lang="vi-VN" sz="2800" dirty="0">
                <a:latin typeface="Times New Roman" panose="02020603050405020304" pitchFamily="18" charset="0"/>
                <a:cs typeface="Times New Roman" panose="02020603050405020304" pitchFamily="18" charset="0"/>
              </a:rPr>
              <a:t>+ Hình thành, phát triển kĩ năng chăm sóc sức khoẻ, kĩ năng vận động, thói quen tập luyện TDTT. </a:t>
            </a:r>
          </a:p>
          <a:p>
            <a:pPr indent="739775" algn="just"/>
            <a:r>
              <a:rPr lang="vi-VN" sz="2800" dirty="0">
                <a:latin typeface="Times New Roman" panose="02020603050405020304" pitchFamily="18" charset="0"/>
                <a:cs typeface="Times New Roman" panose="02020603050405020304" pitchFamily="18" charset="0"/>
              </a:rPr>
              <a:t>+ Rèn luyện phẩm chất, năng lực để trở thành người công dân phát triển hài hoà về thể chất và tinh thần. </a:t>
            </a:r>
          </a:p>
          <a:p>
            <a:pPr indent="739775" algn="just"/>
            <a:r>
              <a:rPr lang="vi-VN" sz="2800" dirty="0">
                <a:latin typeface="Times New Roman" panose="02020603050405020304" pitchFamily="18" charset="0"/>
                <a:cs typeface="Times New Roman" panose="02020603050405020304" pitchFamily="18" charset="0"/>
              </a:rPr>
              <a:t>+ Đáp ứng yêu cầu của sự nghiệp xây dựng, bảo vệ Tổ quốc và hội nhập quốc tế</a:t>
            </a:r>
            <a:r>
              <a:rPr lang="en-US" sz="2800" dirty="0">
                <a:latin typeface="Times New Roman" panose="02020603050405020304" pitchFamily="18" charset="0"/>
                <a:cs typeface="Times New Roman" panose="02020603050405020304" pitchFamily="18" charset="0"/>
              </a:rPr>
              <a:t>.</a:t>
            </a:r>
          </a:p>
          <a:p>
            <a:pPr indent="739775"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Góp phần phát triển tầm vóc, thể lực người Việt Nam; đồng thời phát hiện và bồi dưỡng tài năng thể thao.</a:t>
            </a:r>
          </a:p>
        </p:txBody>
      </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3139013" y="1143367"/>
            <a:ext cx="4465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en-US" sz="2400" b="1" dirty="0">
                <a:solidFill>
                  <a:srgbClr val="0070C0"/>
                </a:solidFill>
                <a:latin typeface="Arial" panose="020B0604020202020204" pitchFamily="34" charset="0"/>
                <a:cs typeface="Arial" panose="020B0604020202020204" pitchFamily="34" charset="0"/>
              </a:rPr>
              <a:t>II</a:t>
            </a:r>
            <a:r>
              <a:rPr lang="vi-VN" sz="2400" b="1" dirty="0">
                <a:solidFill>
                  <a:srgbClr val="0070C0"/>
                </a:solidFill>
                <a:latin typeface="Arial" panose="020B0604020202020204" pitchFamily="34" charset="0"/>
                <a:cs typeface="Arial" panose="020B0604020202020204" pitchFamily="34" charset="0"/>
              </a:rPr>
              <a:t>. Mục tiêu của môn học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473" y="1138639"/>
            <a:ext cx="590313" cy="544880"/>
          </a:xfrm>
          <a:prstGeom prst="rect">
            <a:avLst/>
          </a:prstGeom>
        </p:spPr>
      </p:pic>
      <p:sp>
        <p:nvSpPr>
          <p:cNvPr id="12" name="Rectangle 11"/>
          <p:cNvSpPr/>
          <p:nvPr/>
        </p:nvSpPr>
        <p:spPr>
          <a:xfrm>
            <a:off x="625033" y="1073309"/>
            <a:ext cx="9752388" cy="838281"/>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latin typeface="Times New Roman" pitchFamily="18" charset="0"/>
                <a:cs typeface="Times New Roman" pitchFamily="18" charset="0"/>
              </a:rPr>
              <a:t>II.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endParaRPr lang="en-US" sz="2800" b="1" dirty="0">
              <a:latin typeface="Times New Roman" pitchFamily="18" charset="0"/>
              <a:cs typeface="Times New Roman" pitchFamily="18" charset="0"/>
            </a:endParaRPr>
          </a:p>
        </p:txBody>
      </p:sp>
      <p:pic>
        <p:nvPicPr>
          <p:cNvPr id="6" name="Picture 2" descr="C:\Users\tp\Desktop\tải xuống.jpg"/>
          <p:cNvPicPr>
            <a:picLocks noChangeAspect="1" noChangeArrowheads="1"/>
          </p:cNvPicPr>
          <p:nvPr/>
        </p:nvPicPr>
        <p:blipFill>
          <a:blip r:embed="rId3"/>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185353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8D228A1-A069-4C50-AD30-6921EAB0CDEC}"/>
              </a:ext>
            </a:extLst>
          </p:cNvPr>
          <p:cNvSpPr txBox="1">
            <a:spLocks/>
          </p:cNvSpPr>
          <p:nvPr/>
        </p:nvSpPr>
        <p:spPr>
          <a:xfrm>
            <a:off x="11163749" y="5945832"/>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schemeClr val="bg1"/>
                </a:solidFill>
              </a:rPr>
              <a:pPr/>
              <a:t>50</a:t>
            </a:fld>
            <a:endParaRPr lang="en-US">
              <a:solidFill>
                <a:schemeClr val="bg1"/>
              </a:solidFill>
            </a:endParaRPr>
          </a:p>
        </p:txBody>
      </p:sp>
      <p:sp>
        <p:nvSpPr>
          <p:cNvPr id="11" name="Google Shape;420;p32">
            <a:extLst>
              <a:ext uri="{FF2B5EF4-FFF2-40B4-BE49-F238E27FC236}">
                <a16:creationId xmlns:a16="http://schemas.microsoft.com/office/drawing/2014/main" id="{ABF6D835-1867-45F1-8113-0E8417187AD9}"/>
              </a:ext>
            </a:extLst>
          </p:cNvPr>
          <p:cNvSpPr/>
          <p:nvPr/>
        </p:nvSpPr>
        <p:spPr>
          <a:xfrm>
            <a:off x="152400" y="15240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 name="Rectangle 6">
            <a:extLst>
              <a:ext uri="{FF2B5EF4-FFF2-40B4-BE49-F238E27FC236}">
                <a16:creationId xmlns:a16="http://schemas.microsoft.com/office/drawing/2014/main" id="{E91D1A5A-C103-4AE8-A203-8C67CE5BBD46}"/>
              </a:ext>
            </a:extLst>
          </p:cNvPr>
          <p:cNvSpPr/>
          <p:nvPr/>
        </p:nvSpPr>
        <p:spPr>
          <a:xfrm>
            <a:off x="2360096" y="929077"/>
            <a:ext cx="9131300" cy="1222642"/>
          </a:xfrm>
          <a:prstGeom prst="rect">
            <a:avLst/>
          </a:prstGeom>
        </p:spPr>
        <p:txBody>
          <a:bodyPr wrap="square">
            <a:spAutoFit/>
          </a:bodyPr>
          <a:lstStyle/>
          <a:p>
            <a:pPr lvl="0" algn="ctr" defTabSz="685800">
              <a:lnSpc>
                <a:spcPct val="120000"/>
              </a:lnSpc>
              <a:spcBef>
                <a:spcPts val="600"/>
              </a:spcBef>
            </a:pPr>
            <a:r>
              <a:rPr lang="en-US" sz="3200" b="1" dirty="0" err="1">
                <a:solidFill>
                  <a:schemeClr val="accent1">
                    <a:lumMod val="50000"/>
                  </a:schemeClr>
                </a:solidFill>
                <a:latin typeface="Times New Roman" pitchFamily="18" charset="0"/>
                <a:cs typeface="Times New Roman" pitchFamily="18" charset="0"/>
              </a:rPr>
              <a:t>Một</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số</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Phương</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pháp</a:t>
            </a:r>
            <a:r>
              <a:rPr lang="en-US" sz="3200" b="1" dirty="0">
                <a:solidFill>
                  <a:schemeClr val="accent1">
                    <a:lumMod val="50000"/>
                  </a:schemeClr>
                </a:solidFill>
                <a:latin typeface="Times New Roman" pitchFamily="18" charset="0"/>
                <a:cs typeface="Times New Roman" pitchFamily="18" charset="0"/>
              </a:rPr>
              <a:t> </a:t>
            </a:r>
            <a:r>
              <a:rPr lang="vi-VN" sz="3200" b="1" dirty="0">
                <a:solidFill>
                  <a:schemeClr val="accent1">
                    <a:lumMod val="50000"/>
                  </a:schemeClr>
                </a:solidFill>
                <a:latin typeface="Times New Roman" pitchFamily="18" charset="0"/>
                <a:cs typeface="Times New Roman" pitchFamily="18" charset="0"/>
              </a:rPr>
              <a:t>sửa chữa những sai sót </a:t>
            </a:r>
            <a:r>
              <a:rPr lang="en-US" sz="3200" b="1" dirty="0">
                <a:solidFill>
                  <a:schemeClr val="accent1">
                    <a:lumMod val="50000"/>
                  </a:schemeClr>
                </a:solidFill>
                <a:latin typeface="Times New Roman" pitchFamily="18" charset="0"/>
                <a:cs typeface="Times New Roman" pitchFamily="18" charset="0"/>
              </a:rPr>
              <a:t>HS </a:t>
            </a:r>
            <a:r>
              <a:rPr lang="vi-VN" sz="3200" b="1" dirty="0">
                <a:solidFill>
                  <a:schemeClr val="accent1">
                    <a:lumMod val="50000"/>
                  </a:schemeClr>
                </a:solidFill>
                <a:latin typeface="Times New Roman" pitchFamily="18" charset="0"/>
                <a:cs typeface="Times New Roman" pitchFamily="18" charset="0"/>
              </a:rPr>
              <a:t>thường mắc trong tập luyện </a:t>
            </a:r>
            <a:endParaRPr lang="en-US" sz="3200" b="1" dirty="0">
              <a:solidFill>
                <a:schemeClr val="accent1">
                  <a:lumMod val="50000"/>
                </a:schemeClr>
              </a:solidFill>
              <a:latin typeface="Times New Roman" pitchFamily="18" charset="0"/>
              <a:cs typeface="Times New Roman" pitchFamily="18" charset="0"/>
            </a:endParaRPr>
          </a:p>
        </p:txBody>
      </p:sp>
      <p:grpSp>
        <p:nvGrpSpPr>
          <p:cNvPr id="3" name="Group 12">
            <a:extLst>
              <a:ext uri="{FF2B5EF4-FFF2-40B4-BE49-F238E27FC236}">
                <a16:creationId xmlns:a16="http://schemas.microsoft.com/office/drawing/2014/main" id="{F268726C-D2BD-4566-9A97-ADBFACC35901}"/>
              </a:ext>
            </a:extLst>
          </p:cNvPr>
          <p:cNvGrpSpPr/>
          <p:nvPr/>
        </p:nvGrpSpPr>
        <p:grpSpPr>
          <a:xfrm>
            <a:off x="267286" y="2310662"/>
            <a:ext cx="11217591" cy="3714863"/>
            <a:chOff x="108821" y="2209064"/>
            <a:chExt cx="11217591" cy="3714863"/>
          </a:xfrm>
        </p:grpSpPr>
        <p:sp>
          <p:nvSpPr>
            <p:cNvPr id="10" name="Rectangle 9">
              <a:extLst>
                <a:ext uri="{FF2B5EF4-FFF2-40B4-BE49-F238E27FC236}">
                  <a16:creationId xmlns:a16="http://schemas.microsoft.com/office/drawing/2014/main" id="{19DCA35D-10E4-4591-9E25-D3347B6D4C6C}"/>
                </a:ext>
              </a:extLst>
            </p:cNvPr>
            <p:cNvSpPr/>
            <p:nvPr/>
          </p:nvSpPr>
          <p:spPr>
            <a:xfrm>
              <a:off x="3317243" y="2209064"/>
              <a:ext cx="8009169" cy="3714863"/>
            </a:xfrm>
            <a:prstGeom prst="rect">
              <a:avLst/>
            </a:prstGeom>
            <a:solidFill>
              <a:schemeClr val="accent6">
                <a:lumMod val="20000"/>
                <a:lumOff val="80000"/>
              </a:schemeClr>
            </a:solidFill>
            <a:ln>
              <a:solidFill>
                <a:srgbClr val="00B050"/>
              </a:solidFill>
            </a:ln>
          </p:spPr>
          <p:txBody>
            <a:bodyPr wrap="square">
              <a:spAutoFit/>
            </a:bodyPr>
            <a:lstStyle/>
            <a:p>
              <a:pPr lvl="0" algn="just" defTabSz="685800">
                <a:lnSpc>
                  <a:spcPct val="120000"/>
                </a:lnSpc>
                <a:spcBef>
                  <a:spcPts val="600"/>
                </a:spcBef>
              </a:pPr>
              <a:r>
                <a:rPr lang="en-US" sz="2400" dirty="0">
                  <a:effectLst/>
                  <a:latin typeface="Times New Roman" pitchFamily="18" charset="0"/>
                  <a:ea typeface="Calibri" panose="020F0502020204030204" pitchFamily="34" charset="0"/>
                  <a:cs typeface="Times New Roman" pitchFamily="18" charset="0"/>
                </a:rPr>
                <a:t>–</a:t>
              </a:r>
              <a:r>
                <a:rPr lang="vi-VN" sz="2400" dirty="0">
                  <a:latin typeface="Times New Roman" pitchFamily="18" charset="0"/>
                  <a:cs typeface="Times New Roman" pitchFamily="18" charset="0"/>
                </a:rPr>
                <a:t> </a:t>
              </a:r>
              <a:r>
                <a:rPr lang="vi-VN" sz="2400" i="1" dirty="0">
                  <a:latin typeface="Times New Roman" pitchFamily="18" charset="0"/>
                  <a:cs typeface="Times New Roman" pitchFamily="18" charset="0"/>
                </a:rPr>
                <a:t>Biểu hiện: </a:t>
              </a:r>
              <a:r>
                <a:rPr lang="en-US" sz="2400" dirty="0">
                  <a:latin typeface="Times New Roman" pitchFamily="18" charset="0"/>
                  <a:cs typeface="Times New Roman" pitchFamily="18" charset="0"/>
                </a:rPr>
                <a:t>TTCB </a:t>
              </a:r>
              <a:r>
                <a:rPr lang="vi-VN" sz="2400" dirty="0">
                  <a:latin typeface="Times New Roman" pitchFamily="18" charset="0"/>
                  <a:cs typeface="Times New Roman" pitchFamily="18" charset="0"/>
                </a:rPr>
                <a:t>không đúng làm hạn chế hiệu quả của động tác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tiếp theo. T</a:t>
              </a:r>
              <a:r>
                <a:rPr lang="en-US" sz="2400" dirty="0">
                  <a:latin typeface="Times New Roman" pitchFamily="18" charset="0"/>
                  <a:cs typeface="Times New Roman" pitchFamily="18" charset="0"/>
                </a:rPr>
                <a:t>h</a:t>
              </a:r>
              <a:r>
                <a:rPr lang="vi-VN" sz="2400" dirty="0">
                  <a:latin typeface="Times New Roman" pitchFamily="18" charset="0"/>
                  <a:cs typeface="Times New Roman" pitchFamily="18" charset="0"/>
                </a:rPr>
                <a:t>ực hiện sai trình tự động tác và phương hướng chuyển động các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bộ phận của cơ thể. T</a:t>
              </a:r>
              <a:r>
                <a:rPr lang="en-US" sz="2400" dirty="0">
                  <a:latin typeface="Times New Roman" pitchFamily="18" charset="0"/>
                  <a:cs typeface="Times New Roman" pitchFamily="18" charset="0"/>
                </a:rPr>
                <a:t>h</a:t>
              </a:r>
              <a:r>
                <a:rPr lang="vi-VN" sz="2400" dirty="0">
                  <a:latin typeface="Times New Roman" pitchFamily="18" charset="0"/>
                  <a:cs typeface="Times New Roman" pitchFamily="18" charset="0"/>
                </a:rPr>
                <a:t>iếu đồng bộ giữa các cử động với tư thế thân người.</a:t>
              </a:r>
              <a:endParaRPr lang="en-US" sz="2400" dirty="0">
                <a:latin typeface="Times New Roman" pitchFamily="18" charset="0"/>
                <a:cs typeface="Times New Roman" pitchFamily="18" charset="0"/>
              </a:endParaRPr>
            </a:p>
            <a:p>
              <a:pPr lvl="0" algn="just" defTabSz="685800">
                <a:lnSpc>
                  <a:spcPct val="120000"/>
                </a:lnSpc>
                <a:spcBef>
                  <a:spcPts val="600"/>
                </a:spcBef>
              </a:pPr>
              <a:r>
                <a:rPr lang="en-US" sz="2400" dirty="0">
                  <a:effectLst/>
                  <a:latin typeface="Times New Roman" pitchFamily="18" charset="0"/>
                  <a:ea typeface="Calibri" panose="020F0502020204030204" pitchFamily="34" charset="0"/>
                  <a:cs typeface="Times New Roman" pitchFamily="18" charset="0"/>
                </a:rPr>
                <a:t>–</a:t>
              </a:r>
              <a:r>
                <a:rPr lang="vi-VN" sz="2400" dirty="0">
                  <a:latin typeface="Times New Roman" pitchFamily="18" charset="0"/>
                  <a:cs typeface="Times New Roman" pitchFamily="18" charset="0"/>
                </a:rPr>
                <a:t> </a:t>
              </a:r>
              <a:r>
                <a:rPr lang="vi-VN" sz="2400" i="1" dirty="0">
                  <a:latin typeface="Times New Roman" pitchFamily="18" charset="0"/>
                  <a:cs typeface="Times New Roman" pitchFamily="18" charset="0"/>
                </a:rPr>
                <a:t>Nguyên nhân và cách khắc phục: </a:t>
              </a:r>
              <a:r>
                <a:rPr lang="vi-VN" sz="2400" dirty="0">
                  <a:latin typeface="Times New Roman" pitchFamily="18" charset="0"/>
                  <a:cs typeface="Times New Roman" pitchFamily="18" charset="0"/>
                </a:rPr>
                <a:t>Do </a:t>
              </a:r>
              <a:r>
                <a:rPr lang="en-US" sz="2400" dirty="0">
                  <a:latin typeface="Times New Roman" pitchFamily="18" charset="0"/>
                  <a:cs typeface="Times New Roman" pitchFamily="18" charset="0"/>
                </a:rPr>
                <a:t>HS </a:t>
              </a:r>
              <a:r>
                <a:rPr lang="vi-VN" sz="2400" dirty="0">
                  <a:latin typeface="Times New Roman" pitchFamily="18" charset="0"/>
                  <a:cs typeface="Times New Roman" pitchFamily="18" charset="0"/>
                </a:rPr>
                <a:t>hiểu chưa đúng về yêu cầu 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bài tập; biểu tượng về động tác thiếu chính xác, nên </a:t>
              </a:r>
              <a:r>
                <a:rPr lang="en-US" sz="2400" dirty="0">
                  <a:latin typeface="Times New Roman" pitchFamily="18" charset="0"/>
                  <a:cs typeface="Times New Roman" pitchFamily="18" charset="0"/>
                </a:rPr>
                <a:t>GV </a:t>
              </a:r>
              <a:r>
                <a:rPr lang="vi-VN" sz="2400" dirty="0">
                  <a:latin typeface="Times New Roman" pitchFamily="18" charset="0"/>
                  <a:cs typeface="Times New Roman" pitchFamily="18" charset="0"/>
                </a:rPr>
                <a:t>cần hướng dẫn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lại tỉ mỉ từng cử động, động tác của bài tập, kết hợp xem lại tranh hoặc video</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về động tác đó. </a:t>
              </a:r>
              <a:endParaRPr kumimoji="0" lang="en-US" sz="2000"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 name="Oval 1">
              <a:extLst>
                <a:ext uri="{FF2B5EF4-FFF2-40B4-BE49-F238E27FC236}">
                  <a16:creationId xmlns:a16="http://schemas.microsoft.com/office/drawing/2014/main" id="{86C9A3F4-A75D-4F40-8D08-90C071055553}"/>
                </a:ext>
              </a:extLst>
            </p:cNvPr>
            <p:cNvSpPr/>
            <p:nvPr/>
          </p:nvSpPr>
          <p:spPr>
            <a:xfrm>
              <a:off x="108821" y="2847680"/>
              <a:ext cx="2495015" cy="2465484"/>
            </a:xfrm>
            <a:prstGeom prst="ellipse">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3200" dirty="0">
                <a:solidFill>
                  <a:schemeClr val="accent1">
                    <a:lumMod val="50000"/>
                  </a:schemeClr>
                </a:solidFill>
                <a:latin typeface="Times New Roman" pitchFamily="18" charset="0"/>
                <a:cs typeface="Times New Roman" pitchFamily="18" charset="0"/>
              </a:endParaRPr>
            </a:p>
            <a:p>
              <a:pPr algn="ctr"/>
              <a:r>
                <a:rPr lang="vi-VN" sz="3200">
                  <a:solidFill>
                    <a:schemeClr val="accent1">
                      <a:lumMod val="50000"/>
                    </a:schemeClr>
                  </a:solidFill>
                  <a:latin typeface="Times New Roman" pitchFamily="18" charset="0"/>
                  <a:cs typeface="Times New Roman" pitchFamily="18" charset="0"/>
                </a:rPr>
                <a:t>Những </a:t>
              </a:r>
              <a:r>
                <a:rPr lang="vi-VN" sz="3200" dirty="0">
                  <a:solidFill>
                    <a:schemeClr val="accent1">
                      <a:lumMod val="50000"/>
                    </a:schemeClr>
                  </a:solidFill>
                  <a:latin typeface="Times New Roman" pitchFamily="18" charset="0"/>
                  <a:cs typeface="Times New Roman" pitchFamily="18" charset="0"/>
                </a:rPr>
                <a:t>sai sót về kĩ thuật động tác</a:t>
              </a:r>
              <a:endParaRPr lang="en-US" sz="3200" dirty="0">
                <a:solidFill>
                  <a:schemeClr val="accent1">
                    <a:lumMod val="50000"/>
                  </a:schemeClr>
                </a:solidFill>
                <a:latin typeface="Times New Roman" pitchFamily="18" charset="0"/>
                <a:cs typeface="Times New Roman" pitchFamily="18" charset="0"/>
              </a:endParaRPr>
            </a:p>
            <a:p>
              <a:pPr algn="ctr"/>
              <a:endParaRPr lang="en-US" sz="3200" dirty="0">
                <a:solidFill>
                  <a:schemeClr val="accent1">
                    <a:lumMod val="50000"/>
                  </a:schemeClr>
                </a:solidFill>
                <a:latin typeface="Times New Roman" pitchFamily="18" charset="0"/>
                <a:cs typeface="Times New Roman" pitchFamily="18" charset="0"/>
              </a:endParaRPr>
            </a:p>
          </p:txBody>
        </p:sp>
        <p:cxnSp>
          <p:nvCxnSpPr>
            <p:cNvPr id="12" name="Straight Connector 11">
              <a:extLst>
                <a:ext uri="{FF2B5EF4-FFF2-40B4-BE49-F238E27FC236}">
                  <a16:creationId xmlns:a16="http://schemas.microsoft.com/office/drawing/2014/main" id="{2281455D-B884-4AFA-858B-EA7D3D53C043}"/>
                </a:ext>
              </a:extLst>
            </p:cNvPr>
            <p:cNvCxnSpPr>
              <a:cxnSpLocks/>
              <a:stCxn id="2" idx="6"/>
              <a:endCxn id="10" idx="1"/>
            </p:cNvCxnSpPr>
            <p:nvPr/>
          </p:nvCxnSpPr>
          <p:spPr>
            <a:xfrm flipV="1">
              <a:off x="2603836" y="4066496"/>
              <a:ext cx="713407" cy="1392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9"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756373215"/>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8D228A1-A069-4C50-AD30-6921EAB0CDEC}"/>
              </a:ext>
            </a:extLst>
          </p:cNvPr>
          <p:cNvSpPr txBox="1">
            <a:spLocks/>
          </p:cNvSpPr>
          <p:nvPr/>
        </p:nvSpPr>
        <p:spPr>
          <a:xfrm>
            <a:off x="11163749" y="5945832"/>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schemeClr val="bg1"/>
                </a:solidFill>
              </a:rPr>
              <a:pPr/>
              <a:t>51</a:t>
            </a:fld>
            <a:endParaRPr lang="en-US">
              <a:solidFill>
                <a:schemeClr val="bg1"/>
              </a:solidFill>
            </a:endParaRPr>
          </a:p>
        </p:txBody>
      </p:sp>
      <p:sp>
        <p:nvSpPr>
          <p:cNvPr id="11" name="Google Shape;420;p32">
            <a:extLst>
              <a:ext uri="{FF2B5EF4-FFF2-40B4-BE49-F238E27FC236}">
                <a16:creationId xmlns:a16="http://schemas.microsoft.com/office/drawing/2014/main" id="{ABF6D835-1867-45F1-8113-0E8417187AD9}"/>
              </a:ext>
            </a:extLst>
          </p:cNvPr>
          <p:cNvSpPr/>
          <p:nvPr/>
        </p:nvSpPr>
        <p:spPr>
          <a:xfrm>
            <a:off x="152400" y="15240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 name="Group 9">
            <a:extLst>
              <a:ext uri="{FF2B5EF4-FFF2-40B4-BE49-F238E27FC236}">
                <a16:creationId xmlns:a16="http://schemas.microsoft.com/office/drawing/2014/main" id="{8FCDE75F-152A-482D-AB70-565EA87ADE8B}"/>
              </a:ext>
            </a:extLst>
          </p:cNvPr>
          <p:cNvGrpSpPr/>
          <p:nvPr/>
        </p:nvGrpSpPr>
        <p:grpSpPr>
          <a:xfrm>
            <a:off x="245975" y="1021333"/>
            <a:ext cx="11441720" cy="2276072"/>
            <a:chOff x="21005" y="2841512"/>
            <a:chExt cx="10990345" cy="2276072"/>
          </a:xfrm>
        </p:grpSpPr>
        <p:sp>
          <p:nvSpPr>
            <p:cNvPr id="12" name="Rectangle 11">
              <a:extLst>
                <a:ext uri="{FF2B5EF4-FFF2-40B4-BE49-F238E27FC236}">
                  <a16:creationId xmlns:a16="http://schemas.microsoft.com/office/drawing/2014/main" id="{18688CB8-3F10-4014-BB5E-A422EA07894F}"/>
                </a:ext>
              </a:extLst>
            </p:cNvPr>
            <p:cNvSpPr/>
            <p:nvPr/>
          </p:nvSpPr>
          <p:spPr>
            <a:xfrm>
              <a:off x="2893653" y="2841512"/>
              <a:ext cx="8117697" cy="2276072"/>
            </a:xfrm>
            <a:prstGeom prst="rect">
              <a:avLst/>
            </a:prstGeom>
            <a:solidFill>
              <a:schemeClr val="accent4">
                <a:lumMod val="20000"/>
                <a:lumOff val="80000"/>
              </a:schemeClr>
            </a:solidFill>
            <a:ln>
              <a:solidFill>
                <a:srgbClr val="00B050"/>
              </a:solidFill>
            </a:ln>
          </p:spPr>
          <p:txBody>
            <a:bodyPr wrap="square">
              <a:spAutoFit/>
            </a:bodyPr>
            <a:lstStyle/>
            <a:p>
              <a:pPr lvl="0" defTabSz="685800">
                <a:lnSpc>
                  <a:spcPct val="120000"/>
                </a:lnSpc>
                <a:spcBef>
                  <a:spcPts val="600"/>
                </a:spcBef>
              </a:pPr>
              <a:r>
                <a:rPr lang="en-US" sz="2000" dirty="0">
                  <a:effectLst/>
                  <a:latin typeface="Times New Roman" pitchFamily="18" charset="0"/>
                  <a:ea typeface="Calibri" panose="020F0502020204030204" pitchFamily="34" charset="0"/>
                  <a:cs typeface="Times New Roman" pitchFamily="18" charset="0"/>
                </a:rPr>
                <a:t>–</a:t>
              </a:r>
              <a:r>
                <a:rPr lang="vi-VN" sz="2000" dirty="0">
                  <a:latin typeface="Times New Roman" pitchFamily="18" charset="0"/>
                  <a:cs typeface="Times New Roman" pitchFamily="18" charset="0"/>
                </a:rPr>
                <a:t> </a:t>
              </a:r>
              <a:r>
                <a:rPr lang="vi-VN" sz="2000" i="1" dirty="0">
                  <a:latin typeface="Times New Roman" pitchFamily="18" charset="0"/>
                  <a:cs typeface="Times New Roman" pitchFamily="18" charset="0"/>
                </a:rPr>
                <a:t>Biểu hiện: </a:t>
              </a:r>
              <a:r>
                <a:rPr lang="vi-VN" sz="2000" dirty="0">
                  <a:latin typeface="Times New Roman" pitchFamily="18" charset="0"/>
                  <a:cs typeface="Times New Roman" pitchFamily="18" charset="0"/>
                </a:rPr>
                <a:t>Mức độ dùng lực của bài tập chưa hợp lí, không thực hiện bài tập</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một cách liên hoàn do bị giật cục.</a:t>
              </a:r>
              <a:br>
                <a:rPr lang="vi-VN" sz="2000" dirty="0">
                  <a:latin typeface="Times New Roman" pitchFamily="18" charset="0"/>
                  <a:cs typeface="Times New Roman" pitchFamily="18" charset="0"/>
                </a:rPr>
              </a:br>
              <a:r>
                <a:rPr lang="en-US" sz="2000" dirty="0">
                  <a:effectLst/>
                  <a:latin typeface="Times New Roman" pitchFamily="18" charset="0"/>
                  <a:ea typeface="Calibri" panose="020F0502020204030204" pitchFamily="34" charset="0"/>
                  <a:cs typeface="Times New Roman" pitchFamily="18" charset="0"/>
                </a:rPr>
                <a:t>–</a:t>
              </a:r>
              <a:r>
                <a:rPr lang="vi-VN" sz="2000" dirty="0">
                  <a:latin typeface="Times New Roman" pitchFamily="18" charset="0"/>
                  <a:cs typeface="Times New Roman" pitchFamily="18" charset="0"/>
                </a:rPr>
                <a:t> </a:t>
              </a:r>
              <a:r>
                <a:rPr lang="vi-VN" sz="2000" i="1" dirty="0">
                  <a:latin typeface="Times New Roman" pitchFamily="18" charset="0"/>
                  <a:cs typeface="Times New Roman" pitchFamily="18" charset="0"/>
                </a:rPr>
                <a:t>Nguyên nhân và cách khắc phục: </a:t>
              </a:r>
              <a:r>
                <a:rPr lang="vi-VN" sz="2000" dirty="0">
                  <a:latin typeface="Times New Roman" pitchFamily="18" charset="0"/>
                  <a:cs typeface="Times New Roman" pitchFamily="18" charset="0"/>
                </a:rPr>
                <a:t>Do </a:t>
              </a:r>
              <a:r>
                <a:rPr lang="en-US" sz="2000" dirty="0">
                  <a:latin typeface="Times New Roman" pitchFamily="18" charset="0"/>
                  <a:cs typeface="Times New Roman" pitchFamily="18" charset="0"/>
                </a:rPr>
                <a:t>HS </a:t>
              </a:r>
              <a:r>
                <a:rPr lang="vi-VN" sz="2000" dirty="0">
                  <a:latin typeface="Times New Roman" pitchFamily="18" charset="0"/>
                  <a:cs typeface="Times New Roman" pitchFamily="18" charset="0"/>
                </a:rPr>
                <a:t>nhầm lẫn về phương hướng</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chuyển động, bị mất thăng bằng khi chuyển hướng, chuyển trọng tâm cơ thể</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từ chân này sang chân kia nên</a:t>
              </a:r>
              <a:r>
                <a:rPr lang="en-US" sz="2000" dirty="0">
                  <a:latin typeface="Times New Roman" pitchFamily="18" charset="0"/>
                  <a:cs typeface="Times New Roman" pitchFamily="18" charset="0"/>
                </a:rPr>
                <a:t> GV</a:t>
              </a:r>
              <a:r>
                <a:rPr lang="vi-VN" sz="2000" dirty="0">
                  <a:latin typeface="Times New Roman" pitchFamily="18" charset="0"/>
                  <a:cs typeface="Times New Roman" pitchFamily="18" charset="0"/>
                </a:rPr>
                <a:t> cần cho </a:t>
              </a:r>
              <a:r>
                <a:rPr lang="en-US" sz="2000" dirty="0">
                  <a:latin typeface="Times New Roman" pitchFamily="18" charset="0"/>
                  <a:cs typeface="Times New Roman" pitchFamily="18" charset="0"/>
                </a:rPr>
                <a:t>HS </a:t>
              </a:r>
              <a:r>
                <a:rPr lang="vi-VN" sz="2000" dirty="0">
                  <a:latin typeface="Times New Roman" pitchFamily="18" charset="0"/>
                  <a:cs typeface="Times New Roman" pitchFamily="18" charset="0"/>
                </a:rPr>
                <a:t>tập luyện các bài tập bổ trợ, có sự trợ giúp của </a:t>
              </a:r>
              <a:r>
                <a:rPr lang="en-US" sz="2000" dirty="0">
                  <a:latin typeface="Times New Roman" pitchFamily="18" charset="0"/>
                  <a:cs typeface="Times New Roman" pitchFamily="18" charset="0"/>
                </a:rPr>
                <a:t>GV </a:t>
              </a:r>
              <a:r>
                <a:rPr lang="vi-VN" sz="2000" dirty="0">
                  <a:latin typeface="Times New Roman" pitchFamily="18" charset="0"/>
                  <a:cs typeface="Times New Roman" pitchFamily="18" charset="0"/>
                </a:rPr>
                <a:t>hoặc vật làm chuẩn. </a:t>
              </a:r>
              <a:endParaRPr lang="en-US" sz="2000" dirty="0">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id="{02E8509B-3359-445A-ADF8-9C636E16DA8D}"/>
                </a:ext>
              </a:extLst>
            </p:cNvPr>
            <p:cNvSpPr/>
            <p:nvPr/>
          </p:nvSpPr>
          <p:spPr>
            <a:xfrm>
              <a:off x="21005" y="2984078"/>
              <a:ext cx="2289322" cy="2075310"/>
            </a:xfrm>
            <a:prstGeom prst="ellipse">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vi-VN" sz="2000" dirty="0">
                  <a:solidFill>
                    <a:schemeClr val="accent1">
                      <a:lumMod val="75000"/>
                    </a:schemeClr>
                  </a:solidFill>
                  <a:latin typeface="Times New Roman" pitchFamily="18" charset="0"/>
                  <a:cs typeface="Times New Roman" pitchFamily="18" charset="0"/>
                </a:rPr>
                <a:t>Những sai sót do hạn chế về năng lực phối hợp vận động</a:t>
              </a:r>
              <a:endParaRPr lang="en-US" sz="2000" dirty="0">
                <a:solidFill>
                  <a:schemeClr val="accent1">
                    <a:lumMod val="75000"/>
                  </a:schemeClr>
                </a:solidFill>
                <a:latin typeface="Times New Roman" pitchFamily="18" charset="0"/>
                <a:cs typeface="Times New Roman" pitchFamily="18" charset="0"/>
              </a:endParaRPr>
            </a:p>
          </p:txBody>
        </p:sp>
        <p:cxnSp>
          <p:nvCxnSpPr>
            <p:cNvPr id="14" name="Straight Connector 13">
              <a:extLst>
                <a:ext uri="{FF2B5EF4-FFF2-40B4-BE49-F238E27FC236}">
                  <a16:creationId xmlns:a16="http://schemas.microsoft.com/office/drawing/2014/main" id="{7A57F5F8-63BC-4DC5-B15A-1BAF1B5F0C1A}"/>
                </a:ext>
              </a:extLst>
            </p:cNvPr>
            <p:cNvCxnSpPr>
              <a:cxnSpLocks/>
              <a:stCxn id="13" idx="6"/>
              <a:endCxn id="12" idx="1"/>
            </p:cNvCxnSpPr>
            <p:nvPr/>
          </p:nvCxnSpPr>
          <p:spPr>
            <a:xfrm flipV="1">
              <a:off x="2310327" y="3979548"/>
              <a:ext cx="583326" cy="4218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 name="Group 15">
            <a:extLst>
              <a:ext uri="{FF2B5EF4-FFF2-40B4-BE49-F238E27FC236}">
                <a16:creationId xmlns:a16="http://schemas.microsoft.com/office/drawing/2014/main" id="{FCB44FC5-9A6A-47EC-91A4-F319C60F6FAE}"/>
              </a:ext>
            </a:extLst>
          </p:cNvPr>
          <p:cNvGrpSpPr/>
          <p:nvPr/>
        </p:nvGrpSpPr>
        <p:grpSpPr>
          <a:xfrm>
            <a:off x="297543" y="3537732"/>
            <a:ext cx="11390152" cy="2207165"/>
            <a:chOff x="-107835" y="3132020"/>
            <a:chExt cx="11011349" cy="2207165"/>
          </a:xfrm>
        </p:grpSpPr>
        <p:sp>
          <p:nvSpPr>
            <p:cNvPr id="17" name="Rectangle 16">
              <a:extLst>
                <a:ext uri="{FF2B5EF4-FFF2-40B4-BE49-F238E27FC236}">
                  <a16:creationId xmlns:a16="http://schemas.microsoft.com/office/drawing/2014/main" id="{3FBA8ECD-CC42-4FE4-B67E-DDCA9FE88547}"/>
                </a:ext>
              </a:extLst>
            </p:cNvPr>
            <p:cNvSpPr/>
            <p:nvPr/>
          </p:nvSpPr>
          <p:spPr>
            <a:xfrm>
              <a:off x="2818362" y="3132020"/>
              <a:ext cx="8085152" cy="2169825"/>
            </a:xfrm>
            <a:prstGeom prst="rect">
              <a:avLst/>
            </a:prstGeom>
            <a:solidFill>
              <a:schemeClr val="accent4">
                <a:lumMod val="20000"/>
                <a:lumOff val="80000"/>
              </a:schemeClr>
            </a:solidFill>
            <a:ln>
              <a:solidFill>
                <a:srgbClr val="00B050"/>
              </a:solidFill>
            </a:ln>
          </p:spPr>
          <p:txBody>
            <a:bodyPr wrap="square">
              <a:spAutoFit/>
            </a:bodyPr>
            <a:lstStyle/>
            <a:p>
              <a:pPr lvl="0" algn="just" defTabSz="685800">
                <a:lnSpc>
                  <a:spcPct val="130000"/>
                </a:lnSpc>
                <a:spcBef>
                  <a:spcPts val="600"/>
                </a:spcBef>
              </a:pPr>
              <a:r>
                <a:rPr lang="en-US" sz="2000" dirty="0">
                  <a:effectLst/>
                  <a:latin typeface="Times New Roman" pitchFamily="18" charset="0"/>
                  <a:ea typeface="Calibri" panose="020F0502020204030204" pitchFamily="34" charset="0"/>
                  <a:cs typeface="Times New Roman" pitchFamily="18" charset="0"/>
                </a:rPr>
                <a:t>–</a:t>
              </a:r>
              <a:r>
                <a:rPr lang="vi-VN" sz="2000" dirty="0">
                  <a:latin typeface="Times New Roman" pitchFamily="18" charset="0"/>
                  <a:cs typeface="Times New Roman" pitchFamily="18" charset="0"/>
                </a:rPr>
                <a:t> </a:t>
              </a:r>
              <a:r>
                <a:rPr lang="vi-VN" sz="2000" i="1" dirty="0">
                  <a:latin typeface="Times New Roman" pitchFamily="18" charset="0"/>
                  <a:cs typeface="Times New Roman" pitchFamily="18" charset="0"/>
                </a:rPr>
                <a:t>Biểu hiện: </a:t>
              </a:r>
              <a:r>
                <a:rPr lang="en-US" sz="2000" dirty="0">
                  <a:latin typeface="Times New Roman" pitchFamily="18" charset="0"/>
                  <a:cs typeface="Times New Roman" pitchFamily="18" charset="0"/>
                </a:rPr>
                <a:t>HS </a:t>
              </a:r>
              <a:r>
                <a:rPr lang="vi-VN" sz="2000" dirty="0">
                  <a:latin typeface="Times New Roman" pitchFamily="18" charset="0"/>
                  <a:cs typeface="Times New Roman" pitchFamily="18" charset="0"/>
                </a:rPr>
                <a:t>không thể thực hiện đúng yêu cầu của bài tập do các</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bệnh về cơ, xương, khớp và dị tật bẩm sinh; do không đủ sức khoẻ;</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lvl="0" algn="just" defTabSz="685800">
                <a:lnSpc>
                  <a:spcPct val="130000"/>
                </a:lnSpc>
                <a:spcBef>
                  <a:spcPts val="600"/>
                </a:spcBef>
              </a:pPr>
              <a:r>
                <a:rPr lang="en-US" sz="2000" dirty="0">
                  <a:effectLst/>
                  <a:latin typeface="Times New Roman" pitchFamily="18" charset="0"/>
                  <a:ea typeface="Calibri" panose="020F0502020204030204" pitchFamily="34" charset="0"/>
                  <a:cs typeface="Times New Roman" pitchFamily="18" charset="0"/>
                </a:rPr>
                <a:t>–</a:t>
              </a:r>
              <a:r>
                <a:rPr lang="vi-VN" sz="2000" dirty="0">
                  <a:latin typeface="Times New Roman" pitchFamily="18" charset="0"/>
                  <a:cs typeface="Times New Roman" pitchFamily="18" charset="0"/>
                </a:rPr>
                <a:t> </a:t>
              </a:r>
              <a:r>
                <a:rPr lang="vi-VN" sz="2000" i="1" dirty="0">
                  <a:latin typeface="Times New Roman" pitchFamily="18" charset="0"/>
                  <a:cs typeface="Times New Roman" pitchFamily="18" charset="0"/>
                </a:rPr>
                <a:t>Cách khắc phục: </a:t>
              </a:r>
              <a:r>
                <a:rPr lang="vi-VN" sz="2000" dirty="0">
                  <a:latin typeface="Times New Roman" pitchFamily="18" charset="0"/>
                  <a:cs typeface="Times New Roman" pitchFamily="18" charset="0"/>
                </a:rPr>
                <a:t>Đối với những </a:t>
              </a:r>
              <a:r>
                <a:rPr lang="en-US" sz="2000" dirty="0">
                  <a:latin typeface="Times New Roman" pitchFamily="18" charset="0"/>
                  <a:cs typeface="Times New Roman" pitchFamily="18" charset="0"/>
                </a:rPr>
                <a:t>HS </a:t>
              </a:r>
              <a:r>
                <a:rPr lang="vi-VN" sz="2000" dirty="0">
                  <a:latin typeface="Times New Roman" pitchFamily="18" charset="0"/>
                  <a:cs typeface="Times New Roman" pitchFamily="18" charset="0"/>
                </a:rPr>
                <a:t>có tình trạng bệnh lí cần điều chỉnh</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nội dung, lượng vận động và các bài tập cho phù hợp. </a:t>
              </a:r>
              <a:r>
                <a:rPr lang="en-US" sz="2000" dirty="0">
                  <a:latin typeface="Times New Roman" pitchFamily="18" charset="0"/>
                  <a:cs typeface="Times New Roman" pitchFamily="18" charset="0"/>
                </a:rPr>
                <a:t>GV</a:t>
              </a:r>
              <a:r>
                <a:rPr lang="vi-VN" sz="2000" dirty="0">
                  <a:latin typeface="Times New Roman" pitchFamily="18" charset="0"/>
                  <a:cs typeface="Times New Roman" pitchFamily="18" charset="0"/>
                </a:rPr>
                <a:t> thông báo</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cho gia đình để có biện pháp phòng tránh hoặc cải thiện ở mức tối đa. </a:t>
              </a:r>
              <a:endParaRPr lang="en-US" sz="2000" dirty="0">
                <a:latin typeface="Times New Roman" pitchFamily="18" charset="0"/>
                <a:cs typeface="Times New Roman" pitchFamily="18" charset="0"/>
              </a:endParaRPr>
            </a:p>
          </p:txBody>
        </p:sp>
        <p:sp>
          <p:nvSpPr>
            <p:cNvPr id="18" name="Oval 17">
              <a:extLst>
                <a:ext uri="{FF2B5EF4-FFF2-40B4-BE49-F238E27FC236}">
                  <a16:creationId xmlns:a16="http://schemas.microsoft.com/office/drawing/2014/main" id="{21DF640B-C45F-4386-84A7-7EB7B63842AC}"/>
                </a:ext>
              </a:extLst>
            </p:cNvPr>
            <p:cNvSpPr/>
            <p:nvPr/>
          </p:nvSpPr>
          <p:spPr>
            <a:xfrm>
              <a:off x="-107835" y="3164130"/>
              <a:ext cx="2310326" cy="2175055"/>
            </a:xfrm>
            <a:prstGeom prst="ellipse">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vi-VN" sz="2000" dirty="0">
                  <a:solidFill>
                    <a:schemeClr val="accent1">
                      <a:lumMod val="75000"/>
                    </a:schemeClr>
                  </a:solidFill>
                  <a:latin typeface="Times New Roman" pitchFamily="18" charset="0"/>
                  <a:cs typeface="Times New Roman" pitchFamily="18" charset="0"/>
                </a:rPr>
                <a:t>Những sai sót do bệnh</a:t>
              </a:r>
              <a:r>
                <a:rPr lang="en-US" sz="2000" dirty="0">
                  <a:solidFill>
                    <a:schemeClr val="accent1">
                      <a:lumMod val="75000"/>
                    </a:schemeClr>
                  </a:solidFill>
                  <a:latin typeface="Times New Roman" pitchFamily="18" charset="0"/>
                  <a:cs typeface="Times New Roman" pitchFamily="18" charset="0"/>
                </a:rPr>
                <a:t> </a:t>
              </a:r>
              <a:r>
                <a:rPr lang="vi-VN" sz="2000" dirty="0">
                  <a:solidFill>
                    <a:schemeClr val="accent1">
                      <a:lumMod val="75000"/>
                    </a:schemeClr>
                  </a:solidFill>
                  <a:latin typeface="Times New Roman" pitchFamily="18" charset="0"/>
                  <a:cs typeface="Times New Roman" pitchFamily="18" charset="0"/>
                </a:rPr>
                <a:t>lí và </a:t>
              </a:r>
            </a:p>
            <a:p>
              <a:pPr algn="ctr"/>
              <a:r>
                <a:rPr lang="vi-VN" sz="2000" dirty="0">
                  <a:solidFill>
                    <a:schemeClr val="accent1">
                      <a:lumMod val="75000"/>
                    </a:schemeClr>
                  </a:solidFill>
                  <a:latin typeface="Times New Roman" pitchFamily="18" charset="0"/>
                  <a:cs typeface="Times New Roman" pitchFamily="18" charset="0"/>
                </a:rPr>
                <a:t>dị tật</a:t>
              </a:r>
              <a:endParaRPr lang="en-US" sz="2000" dirty="0">
                <a:solidFill>
                  <a:schemeClr val="accent1">
                    <a:lumMod val="75000"/>
                  </a:schemeClr>
                </a:solidFill>
                <a:latin typeface="Times New Roman" pitchFamily="18" charset="0"/>
                <a:cs typeface="Times New Roman" pitchFamily="18" charset="0"/>
              </a:endParaRPr>
            </a:p>
          </p:txBody>
        </p:sp>
        <p:cxnSp>
          <p:nvCxnSpPr>
            <p:cNvPr id="19" name="Straight Connector 18">
              <a:extLst>
                <a:ext uri="{FF2B5EF4-FFF2-40B4-BE49-F238E27FC236}">
                  <a16:creationId xmlns:a16="http://schemas.microsoft.com/office/drawing/2014/main" id="{586E0F7D-9CE7-48F9-BAD7-2ABED87B230C}"/>
                </a:ext>
              </a:extLst>
            </p:cNvPr>
            <p:cNvCxnSpPr>
              <a:cxnSpLocks/>
              <a:stCxn id="18" idx="6"/>
              <a:endCxn id="17" idx="1"/>
            </p:cNvCxnSpPr>
            <p:nvPr/>
          </p:nvCxnSpPr>
          <p:spPr>
            <a:xfrm flipV="1">
              <a:off x="2202491" y="4216933"/>
              <a:ext cx="615871" cy="3472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5"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568725922"/>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DA6FB7-E037-47EF-9D83-968A50E1D13F}"/>
              </a:ext>
            </a:extLst>
          </p:cNvPr>
          <p:cNvSpPr/>
          <p:nvPr/>
        </p:nvSpPr>
        <p:spPr>
          <a:xfrm>
            <a:off x="2071006" y="1958541"/>
            <a:ext cx="7427557" cy="954107"/>
          </a:xfrm>
          <a:prstGeom prst="rect">
            <a:avLst/>
          </a:prstGeom>
        </p:spPr>
        <p:txBody>
          <a:bodyPr wrap="square">
            <a:spAutoFit/>
          </a:bodyPr>
          <a:lstStyle/>
          <a:p>
            <a:pPr algn="just"/>
            <a:endParaRPr lang="vi-VN" sz="2800" b="1" dirty="0">
              <a:solidFill>
                <a:srgbClr val="FF0000"/>
              </a:solidFill>
              <a:latin typeface="+mj-lt"/>
              <a:cs typeface="Calibri" pitchFamily="34" charset="0"/>
            </a:endParaRPr>
          </a:p>
          <a:p>
            <a:pPr algn="just"/>
            <a:r>
              <a:rPr lang="vi-VN" sz="2800" b="1" dirty="0">
                <a:solidFill>
                  <a:schemeClr val="accent6">
                    <a:lumMod val="50000"/>
                  </a:schemeClr>
                </a:solidFill>
                <a:latin typeface="+mj-lt"/>
                <a:cs typeface="Calibri" pitchFamily="34" charset="0"/>
              </a:rPr>
              <a:t>Kiểm tra đánh giá năng lực và phẩm chất</a:t>
            </a:r>
            <a:endParaRPr lang="en-US" sz="2800" b="1" dirty="0">
              <a:solidFill>
                <a:schemeClr val="accent6">
                  <a:lumMod val="50000"/>
                </a:schemeClr>
              </a:solidFill>
              <a:latin typeface="+mj-lt"/>
              <a:cs typeface="Calibri" pitchFamily="34" charset="0"/>
            </a:endParaRPr>
          </a:p>
        </p:txBody>
      </p:sp>
      <p:sp>
        <p:nvSpPr>
          <p:cNvPr id="15" name="Rectangle 14">
            <a:extLst>
              <a:ext uri="{FF2B5EF4-FFF2-40B4-BE49-F238E27FC236}">
                <a16:creationId xmlns:a16="http://schemas.microsoft.com/office/drawing/2014/main" id="{5ADA6FB7-E037-47EF-9D83-968A50E1D13F}"/>
              </a:ext>
            </a:extLst>
          </p:cNvPr>
          <p:cNvSpPr/>
          <p:nvPr/>
        </p:nvSpPr>
        <p:spPr>
          <a:xfrm>
            <a:off x="1972787" y="3074822"/>
            <a:ext cx="9580584" cy="1815882"/>
          </a:xfrm>
          <a:prstGeom prst="rect">
            <a:avLst/>
          </a:prstGeom>
        </p:spPr>
        <p:txBody>
          <a:bodyPr wrap="square">
            <a:spAutoFit/>
          </a:bodyPr>
          <a:lstStyle/>
          <a:p>
            <a:pPr algn="just"/>
            <a:endParaRPr lang="en-US" sz="2800" b="1" dirty="0">
              <a:solidFill>
                <a:srgbClr val="FF0000"/>
              </a:solidFill>
              <a:latin typeface="Times New Roman" pitchFamily="18" charset="0"/>
              <a:cs typeface="Times New Roman" pitchFamily="18" charset="0"/>
            </a:endParaRPr>
          </a:p>
          <a:p>
            <a:pPr algn="just"/>
            <a:endParaRPr lang="en-US" sz="2800" b="1" dirty="0">
              <a:solidFill>
                <a:srgbClr val="FF0000"/>
              </a:solidFill>
              <a:latin typeface="Times New Roman" pitchFamily="18" charset="0"/>
              <a:cs typeface="Times New Roman" pitchFamily="18" charset="0"/>
            </a:endParaRPr>
          </a:p>
          <a:p>
            <a:pPr algn="just"/>
            <a:r>
              <a:rPr lang="en-US" sz="2800" b="1" dirty="0" err="1">
                <a:solidFill>
                  <a:schemeClr val="accent4"/>
                </a:solidFill>
                <a:latin typeface="Times New Roman" pitchFamily="18" charset="0"/>
                <a:cs typeface="Times New Roman" pitchFamily="18" charset="0"/>
              </a:rPr>
              <a:t>Gợi</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ý</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về</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hình</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thức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và</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phương</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pháp</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đánh</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giá</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dạy</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học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môn</a:t>
            </a:r>
            <a:r>
              <a:rPr lang="en-US" sz="2800" b="1" dirty="0">
                <a:solidFill>
                  <a:schemeClr val="accent4"/>
                </a:solidFill>
                <a:latin typeface="Times New Roman" pitchFamily="18" charset="0"/>
                <a:cs typeface="Times New Roman" pitchFamily="18" charset="0"/>
              </a:rPr>
              <a:t> GDTC</a:t>
            </a:r>
          </a:p>
        </p:txBody>
      </p:sp>
      <p:grpSp>
        <p:nvGrpSpPr>
          <p:cNvPr id="8" name="Group 18"/>
          <p:cNvGrpSpPr>
            <a:grpSpLocks/>
          </p:cNvGrpSpPr>
          <p:nvPr/>
        </p:nvGrpSpPr>
        <p:grpSpPr bwMode="auto">
          <a:xfrm>
            <a:off x="778721" y="2234401"/>
            <a:ext cx="926490" cy="840421"/>
            <a:chOff x="3539" y="3276"/>
            <a:chExt cx="412" cy="392"/>
          </a:xfrm>
        </p:grpSpPr>
        <p:grpSp>
          <p:nvGrpSpPr>
            <p:cNvPr id="9" name="Group 19"/>
            <p:cNvGrpSpPr>
              <a:grpSpLocks/>
            </p:cNvGrpSpPr>
            <p:nvPr/>
          </p:nvGrpSpPr>
          <p:grpSpPr bwMode="auto">
            <a:xfrm>
              <a:off x="3539" y="3276"/>
              <a:ext cx="412" cy="392"/>
              <a:chOff x="1965" y="1647"/>
              <a:chExt cx="1680" cy="1680"/>
            </a:xfrm>
          </p:grpSpPr>
          <p:sp>
            <p:nvSpPr>
              <p:cNvPr id="11" name="Oval 20"/>
              <p:cNvSpPr>
                <a:spLocks noChangeArrowheads="1"/>
              </p:cNvSpPr>
              <p:nvPr/>
            </p:nvSpPr>
            <p:spPr bwMode="gray">
              <a:xfrm>
                <a:off x="1965" y="1647"/>
                <a:ext cx="1680" cy="1680"/>
              </a:xfrm>
              <a:prstGeom prst="ellipse">
                <a:avLst/>
              </a:prstGeom>
              <a:gradFill rotWithShape="1">
                <a:gsLst>
                  <a:gs pos="0">
                    <a:srgbClr val="99CC00"/>
                  </a:gs>
                  <a:gs pos="100000">
                    <a:srgbClr val="2532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21"/>
              <p:cNvSpPr>
                <a:spLocks/>
              </p:cNvSpPr>
              <p:nvPr/>
            </p:nvSpPr>
            <p:spPr bwMode="gray">
              <a:xfrm>
                <a:off x="2159" y="1722"/>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0" name="Text Box 22"/>
            <p:cNvSpPr txBox="1">
              <a:spLocks noChangeArrowheads="1"/>
            </p:cNvSpPr>
            <p:nvPr/>
          </p:nvSpPr>
          <p:spPr bwMode="gray">
            <a:xfrm>
              <a:off x="3661" y="3364"/>
              <a:ext cx="169"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1</a:t>
              </a:r>
            </a:p>
          </p:txBody>
        </p:sp>
      </p:grpSp>
      <p:grpSp>
        <p:nvGrpSpPr>
          <p:cNvPr id="21" name="Group 18"/>
          <p:cNvGrpSpPr>
            <a:grpSpLocks/>
          </p:cNvGrpSpPr>
          <p:nvPr/>
        </p:nvGrpSpPr>
        <p:grpSpPr bwMode="auto">
          <a:xfrm>
            <a:off x="673940" y="3810173"/>
            <a:ext cx="926490" cy="840421"/>
            <a:chOff x="4266" y="3437"/>
            <a:chExt cx="412" cy="392"/>
          </a:xfrm>
        </p:grpSpPr>
        <p:grpSp>
          <p:nvGrpSpPr>
            <p:cNvPr id="22" name="Group 19"/>
            <p:cNvGrpSpPr>
              <a:grpSpLocks/>
            </p:cNvGrpSpPr>
            <p:nvPr/>
          </p:nvGrpSpPr>
          <p:grpSpPr bwMode="auto">
            <a:xfrm>
              <a:off x="4266" y="3437"/>
              <a:ext cx="412" cy="392"/>
              <a:chOff x="4928" y="2338"/>
              <a:chExt cx="1680" cy="1680"/>
            </a:xfrm>
          </p:grpSpPr>
          <p:sp>
            <p:nvSpPr>
              <p:cNvPr id="24" name="Oval 20"/>
              <p:cNvSpPr>
                <a:spLocks noChangeArrowheads="1"/>
              </p:cNvSpPr>
              <p:nvPr/>
            </p:nvSpPr>
            <p:spPr bwMode="gray">
              <a:xfrm>
                <a:off x="4928" y="2338"/>
                <a:ext cx="1680" cy="1680"/>
              </a:xfrm>
              <a:prstGeom prst="ellipse">
                <a:avLst/>
              </a:prstGeom>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25" name="Freeform 21"/>
              <p:cNvSpPr>
                <a:spLocks/>
              </p:cNvSpPr>
              <p:nvPr/>
            </p:nvSpPr>
            <p:spPr bwMode="gray">
              <a:xfrm>
                <a:off x="5134" y="2470"/>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ln/>
            </p:spPr>
            <p:style>
              <a:lnRef idx="1">
                <a:schemeClr val="accent4"/>
              </a:lnRef>
              <a:fillRef idx="3">
                <a:schemeClr val="accent4"/>
              </a:fillRef>
              <a:effectRef idx="2">
                <a:schemeClr val="accent4"/>
              </a:effectRef>
              <a:fontRef idx="minor">
                <a:schemeClr val="lt1"/>
              </a:fontRef>
            </p:style>
            <p:txBody>
              <a:bodyPr/>
              <a:lstStyle/>
              <a:p>
                <a:endParaRPr lang="en-US"/>
              </a:p>
            </p:txBody>
          </p:sp>
        </p:grpSp>
        <p:sp>
          <p:nvSpPr>
            <p:cNvPr id="23" name="Text Box 22"/>
            <p:cNvSpPr txBox="1">
              <a:spLocks noChangeArrowheads="1"/>
            </p:cNvSpPr>
            <p:nvPr/>
          </p:nvSpPr>
          <p:spPr bwMode="gray">
            <a:xfrm>
              <a:off x="4391" y="3561"/>
              <a:ext cx="169"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2</a:t>
              </a:r>
            </a:p>
          </p:txBody>
        </p:sp>
      </p:grpSp>
      <p:sp>
        <p:nvSpPr>
          <p:cNvPr id="2" name="Rectangle 1"/>
          <p:cNvSpPr/>
          <p:nvPr/>
        </p:nvSpPr>
        <p:spPr>
          <a:xfrm>
            <a:off x="970384" y="1245154"/>
            <a:ext cx="10459616"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II. KIỂM TRA ĐÁNH GIÁ TRONG GIÁO DỤC THỂ CH</a:t>
            </a:r>
            <a:r>
              <a:rPr lang="en-US" sz="2800" b="1" dirty="0">
                <a:solidFill>
                  <a:srgbClr val="FF0000"/>
                </a:solidFill>
                <a:latin typeface="Times New Roman" pitchFamily="18" charset="0"/>
                <a:cs typeface="Times New Roman" pitchFamily="18" charset="0"/>
              </a:rPr>
              <a:t>Ấ</a:t>
            </a:r>
            <a:r>
              <a:rPr lang="vi-VN" sz="2800" b="1" dirty="0">
                <a:solidFill>
                  <a:srgbClr val="FF0000"/>
                </a:solidFill>
                <a:latin typeface="Times New Roman" pitchFamily="18" charset="0"/>
                <a:cs typeface="Times New Roman" pitchFamily="18" charset="0"/>
              </a:rPr>
              <a:t>T</a:t>
            </a:r>
            <a:endParaRPr lang="en-US" sz="2800" dirty="0">
              <a:solidFill>
                <a:srgbClr val="FF0000"/>
              </a:solidFill>
              <a:latin typeface="Times New Roman" pitchFamily="18" charset="0"/>
              <a:cs typeface="Times New Roman" pitchFamily="18" charset="0"/>
            </a:endParaRPr>
          </a:p>
        </p:txBody>
      </p:sp>
      <p:pic>
        <p:nvPicPr>
          <p:cNvPr id="17"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0443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1"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2192" y="1447800"/>
            <a:ext cx="11497297" cy="4800600"/>
          </a:xfrm>
          <a:prstGeom prst="rect">
            <a:avLst/>
          </a:prstGeom>
          <a:ln w="25400">
            <a:solidFill>
              <a:srgbClr val="B70043"/>
            </a:solidFill>
          </a:ln>
        </p:spPr>
      </p:sp>
      <p:sp>
        <p:nvSpPr>
          <p:cNvPr id="6" name="Freeform 5"/>
          <p:cNvSpPr/>
          <p:nvPr/>
        </p:nvSpPr>
        <p:spPr>
          <a:xfrm>
            <a:off x="432672" y="2057400"/>
            <a:ext cx="3410368" cy="3810000"/>
          </a:xfrm>
          <a:custGeom>
            <a:avLst/>
            <a:gdLst>
              <a:gd name="connsiteX0" fmla="*/ 0 w 3022624"/>
              <a:gd name="connsiteY0" fmla="*/ 266369 h 2663688"/>
              <a:gd name="connsiteX1" fmla="*/ 266369 w 3022624"/>
              <a:gd name="connsiteY1" fmla="*/ 0 h 2663688"/>
              <a:gd name="connsiteX2" fmla="*/ 2756255 w 3022624"/>
              <a:gd name="connsiteY2" fmla="*/ 0 h 2663688"/>
              <a:gd name="connsiteX3" fmla="*/ 3022624 w 3022624"/>
              <a:gd name="connsiteY3" fmla="*/ 266369 h 2663688"/>
              <a:gd name="connsiteX4" fmla="*/ 3022624 w 3022624"/>
              <a:gd name="connsiteY4" fmla="*/ 2397319 h 2663688"/>
              <a:gd name="connsiteX5" fmla="*/ 2756255 w 3022624"/>
              <a:gd name="connsiteY5" fmla="*/ 2663688 h 2663688"/>
              <a:gd name="connsiteX6" fmla="*/ 266369 w 3022624"/>
              <a:gd name="connsiteY6" fmla="*/ 2663688 h 2663688"/>
              <a:gd name="connsiteX7" fmla="*/ 0 w 3022624"/>
              <a:gd name="connsiteY7" fmla="*/ 2397319 h 2663688"/>
              <a:gd name="connsiteX8" fmla="*/ 0 w 3022624"/>
              <a:gd name="connsiteY8" fmla="*/ 266369 h 266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2624" h="2663688">
                <a:moveTo>
                  <a:pt x="0" y="266369"/>
                </a:moveTo>
                <a:cubicBezTo>
                  <a:pt x="0" y="119257"/>
                  <a:pt x="119257" y="0"/>
                  <a:pt x="266369" y="0"/>
                </a:cubicBezTo>
                <a:lnTo>
                  <a:pt x="2756255" y="0"/>
                </a:lnTo>
                <a:cubicBezTo>
                  <a:pt x="2903367" y="0"/>
                  <a:pt x="3022624" y="119257"/>
                  <a:pt x="3022624" y="266369"/>
                </a:cubicBezTo>
                <a:lnTo>
                  <a:pt x="3022624" y="2397319"/>
                </a:lnTo>
                <a:cubicBezTo>
                  <a:pt x="3022624" y="2544431"/>
                  <a:pt x="2903367" y="2663688"/>
                  <a:pt x="2756255" y="2663688"/>
                </a:cubicBezTo>
                <a:lnTo>
                  <a:pt x="266369" y="2663688"/>
                </a:lnTo>
                <a:cubicBezTo>
                  <a:pt x="119257" y="2663688"/>
                  <a:pt x="0" y="2544431"/>
                  <a:pt x="0" y="2397319"/>
                </a:cubicBezTo>
                <a:lnTo>
                  <a:pt x="0" y="266369"/>
                </a:lnTo>
                <a:close/>
              </a:path>
            </a:pathLst>
          </a:custGeom>
          <a:solidFill>
            <a:srgbClr val="64B7C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6597" tIns="146597" rIns="146597" bIns="146597" numCol="1" spcCol="1270" anchor="ctr" anchorCtr="0">
            <a:noAutofit/>
          </a:bodyPr>
          <a:lstStyle/>
          <a:p>
            <a:pPr marL="0" lvl="0" algn="just" defTabSz="800100">
              <a:lnSpc>
                <a:spcPct val="150000"/>
              </a:lnSpc>
              <a:spcBef>
                <a:spcPct val="0"/>
              </a:spcBef>
              <a:spcAft>
                <a:spcPts val="600"/>
              </a:spcAft>
            </a:pPr>
            <a:r>
              <a:rPr lang="en-US" sz="2400" b="0" kern="1200" dirty="0" err="1">
                <a:solidFill>
                  <a:schemeClr val="bg1"/>
                </a:solidFill>
                <a:latin typeface="Times New Roman" pitchFamily="18" charset="0"/>
                <a:cs typeface="Times New Roman" pitchFamily="18" charset="0"/>
              </a:rPr>
              <a:t>Lấy</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kiểm</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tra</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đánh</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giá</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thường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xuyên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và</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phát</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triển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năng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lực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tự</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đánh</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giá</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cho</a:t>
            </a:r>
            <a:r>
              <a:rPr lang="en-US" sz="2400" b="0" kern="1200" dirty="0">
                <a:solidFill>
                  <a:schemeClr val="bg1"/>
                </a:solidFill>
                <a:latin typeface="Times New Roman" pitchFamily="18" charset="0"/>
                <a:cs typeface="Times New Roman" pitchFamily="18" charset="0"/>
              </a:rPr>
              <a:t> HS </a:t>
            </a:r>
            <a:r>
              <a:rPr lang="en-US" sz="2400" b="0" kern="1200" dirty="0" err="1">
                <a:solidFill>
                  <a:schemeClr val="bg1"/>
                </a:solidFill>
                <a:latin typeface="Times New Roman" pitchFamily="18" charset="0"/>
                <a:cs typeface="Times New Roman" pitchFamily="18" charset="0"/>
              </a:rPr>
              <a:t>làm</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động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lực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để</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tích</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cực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hoá</a:t>
            </a:r>
            <a:r>
              <a:rPr lang="en-US" sz="24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hoạt</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động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học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tập</a:t>
            </a:r>
            <a:r>
              <a:rPr lang="en-US" sz="2400" b="0" kern="1200" dirty="0">
                <a:solidFill>
                  <a:schemeClr val="bg1"/>
                </a:solidFill>
                <a:latin typeface="Times New Roman" pitchFamily="18" charset="0"/>
                <a:cs typeface="Times New Roman" pitchFamily="18" charset="0"/>
              </a:rPr>
              <a:t>.</a:t>
            </a:r>
            <a:endParaRPr lang="en-GB" sz="2400" b="0" kern="1200" dirty="0">
              <a:solidFill>
                <a:schemeClr val="bg1"/>
              </a:solidFill>
              <a:latin typeface="Times New Roman" pitchFamily="18" charset="0"/>
              <a:cs typeface="Times New Roman" pitchFamily="18" charset="0"/>
            </a:endParaRPr>
          </a:p>
        </p:txBody>
      </p:sp>
      <p:sp>
        <p:nvSpPr>
          <p:cNvPr id="7" name="Freeform 6"/>
          <p:cNvSpPr/>
          <p:nvPr/>
        </p:nvSpPr>
        <p:spPr>
          <a:xfrm>
            <a:off x="3874883" y="3205537"/>
            <a:ext cx="505780" cy="396130"/>
          </a:xfrm>
          <a:custGeom>
            <a:avLst/>
            <a:gdLst>
              <a:gd name="connsiteX0" fmla="*/ 0 w 505780"/>
              <a:gd name="connsiteY0" fmla="*/ 149922 h 749610"/>
              <a:gd name="connsiteX1" fmla="*/ 252890 w 505780"/>
              <a:gd name="connsiteY1" fmla="*/ 149922 h 749610"/>
              <a:gd name="connsiteX2" fmla="*/ 252890 w 505780"/>
              <a:gd name="connsiteY2" fmla="*/ 0 h 749610"/>
              <a:gd name="connsiteX3" fmla="*/ 505780 w 505780"/>
              <a:gd name="connsiteY3" fmla="*/ 374805 h 749610"/>
              <a:gd name="connsiteX4" fmla="*/ 252890 w 505780"/>
              <a:gd name="connsiteY4" fmla="*/ 749610 h 749610"/>
              <a:gd name="connsiteX5" fmla="*/ 252890 w 505780"/>
              <a:gd name="connsiteY5" fmla="*/ 599688 h 749610"/>
              <a:gd name="connsiteX6" fmla="*/ 0 w 505780"/>
              <a:gd name="connsiteY6" fmla="*/ 599688 h 749610"/>
              <a:gd name="connsiteX7" fmla="*/ 0 w 505780"/>
              <a:gd name="connsiteY7" fmla="*/ 149922 h 7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80" h="749610">
                <a:moveTo>
                  <a:pt x="0" y="149922"/>
                </a:moveTo>
                <a:lnTo>
                  <a:pt x="252890" y="149922"/>
                </a:lnTo>
                <a:lnTo>
                  <a:pt x="252890" y="0"/>
                </a:lnTo>
                <a:lnTo>
                  <a:pt x="505780" y="374805"/>
                </a:lnTo>
                <a:lnTo>
                  <a:pt x="252890" y="749610"/>
                </a:lnTo>
                <a:lnTo>
                  <a:pt x="252890" y="599688"/>
                </a:lnTo>
                <a:lnTo>
                  <a:pt x="0" y="599688"/>
                </a:lnTo>
                <a:lnTo>
                  <a:pt x="0" y="149922"/>
                </a:lnTo>
                <a:close/>
              </a:path>
            </a:pathLst>
          </a:cu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49922" rIns="151734" bIns="149922" numCol="1" spcCol="1270" anchor="ctr" anchorCtr="0">
            <a:noAutofit/>
          </a:bodyPr>
          <a:lstStyle/>
          <a:p>
            <a:pPr marL="0" lvl="0" algn="ctr" defTabSz="622300">
              <a:lnSpc>
                <a:spcPct val="90000"/>
              </a:lnSpc>
              <a:spcBef>
                <a:spcPct val="0"/>
              </a:spcBef>
              <a:spcAft>
                <a:spcPts val="600"/>
              </a:spcAft>
            </a:pPr>
            <a:endParaRPr lang="en-GB" sz="1400" kern="1200">
              <a:latin typeface="Times New Roman" pitchFamily="18" charset="0"/>
              <a:cs typeface="Times New Roman" pitchFamily="18" charset="0"/>
            </a:endParaRPr>
          </a:p>
        </p:txBody>
      </p:sp>
      <p:sp>
        <p:nvSpPr>
          <p:cNvPr id="8" name="Freeform 7"/>
          <p:cNvSpPr/>
          <p:nvPr/>
        </p:nvSpPr>
        <p:spPr>
          <a:xfrm>
            <a:off x="4431376" y="2057400"/>
            <a:ext cx="3482734" cy="3657600"/>
          </a:xfrm>
          <a:custGeom>
            <a:avLst/>
            <a:gdLst>
              <a:gd name="connsiteX0" fmla="*/ 0 w 3022624"/>
              <a:gd name="connsiteY0" fmla="*/ 266369 h 2663688"/>
              <a:gd name="connsiteX1" fmla="*/ 266369 w 3022624"/>
              <a:gd name="connsiteY1" fmla="*/ 0 h 2663688"/>
              <a:gd name="connsiteX2" fmla="*/ 2756255 w 3022624"/>
              <a:gd name="connsiteY2" fmla="*/ 0 h 2663688"/>
              <a:gd name="connsiteX3" fmla="*/ 3022624 w 3022624"/>
              <a:gd name="connsiteY3" fmla="*/ 266369 h 2663688"/>
              <a:gd name="connsiteX4" fmla="*/ 3022624 w 3022624"/>
              <a:gd name="connsiteY4" fmla="*/ 2397319 h 2663688"/>
              <a:gd name="connsiteX5" fmla="*/ 2756255 w 3022624"/>
              <a:gd name="connsiteY5" fmla="*/ 2663688 h 2663688"/>
              <a:gd name="connsiteX6" fmla="*/ 266369 w 3022624"/>
              <a:gd name="connsiteY6" fmla="*/ 2663688 h 2663688"/>
              <a:gd name="connsiteX7" fmla="*/ 0 w 3022624"/>
              <a:gd name="connsiteY7" fmla="*/ 2397319 h 2663688"/>
              <a:gd name="connsiteX8" fmla="*/ 0 w 3022624"/>
              <a:gd name="connsiteY8" fmla="*/ 266369 h 266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2624" h="2663688">
                <a:moveTo>
                  <a:pt x="0" y="266369"/>
                </a:moveTo>
                <a:cubicBezTo>
                  <a:pt x="0" y="119257"/>
                  <a:pt x="119257" y="0"/>
                  <a:pt x="266369" y="0"/>
                </a:cubicBezTo>
                <a:lnTo>
                  <a:pt x="2756255" y="0"/>
                </a:lnTo>
                <a:cubicBezTo>
                  <a:pt x="2903367" y="0"/>
                  <a:pt x="3022624" y="119257"/>
                  <a:pt x="3022624" y="266369"/>
                </a:cubicBezTo>
                <a:lnTo>
                  <a:pt x="3022624" y="2397319"/>
                </a:lnTo>
                <a:cubicBezTo>
                  <a:pt x="3022624" y="2544431"/>
                  <a:pt x="2903367" y="2663688"/>
                  <a:pt x="2756255" y="2663688"/>
                </a:cubicBezTo>
                <a:lnTo>
                  <a:pt x="266369" y="2663688"/>
                </a:lnTo>
                <a:cubicBezTo>
                  <a:pt x="119257" y="2663688"/>
                  <a:pt x="0" y="2544431"/>
                  <a:pt x="0" y="2397319"/>
                </a:cubicBezTo>
                <a:lnTo>
                  <a:pt x="0" y="266369"/>
                </a:lnTo>
                <a:close/>
              </a:path>
            </a:pathLst>
          </a:custGeom>
          <a:solidFill>
            <a:srgbClr val="FB6E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6597" tIns="146597" rIns="146597" bIns="146597" numCol="1" spcCol="1270" anchor="ctr" anchorCtr="0">
            <a:noAutofit/>
          </a:bodyPr>
          <a:lstStyle/>
          <a:p>
            <a:pPr marL="0" lvl="0" algn="just" defTabSz="800100">
              <a:lnSpc>
                <a:spcPct val="150000"/>
              </a:lnSpc>
              <a:spcBef>
                <a:spcPct val="0"/>
              </a:spcBef>
              <a:spcAft>
                <a:spcPts val="600"/>
              </a:spcAft>
            </a:pPr>
            <a:r>
              <a:rPr lang="en-US" sz="2400" b="0" kern="1200" dirty="0" err="1">
                <a:solidFill>
                  <a:schemeClr val="bg1"/>
                </a:solidFill>
                <a:latin typeface="Times New Roman" pitchFamily="18" charset="0"/>
                <a:cs typeface="Times New Roman" pitchFamily="18" charset="0"/>
              </a:rPr>
              <a:t>Tạo</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điều</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kiện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nhất</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để</a:t>
            </a:r>
            <a:r>
              <a:rPr lang="en-US" sz="2400" b="0" kern="1200" dirty="0">
                <a:solidFill>
                  <a:schemeClr val="bg1"/>
                </a:solidFill>
                <a:latin typeface="Times New Roman" pitchFamily="18" charset="0"/>
                <a:cs typeface="Times New Roman" pitchFamily="18" charset="0"/>
              </a:rPr>
              <a:t> HS </a:t>
            </a:r>
            <a:r>
              <a:rPr lang="en-US" sz="2400" b="0" kern="1200" dirty="0" err="1">
                <a:solidFill>
                  <a:schemeClr val="bg1"/>
                </a:solidFill>
                <a:latin typeface="Times New Roman" pitchFamily="18" charset="0"/>
                <a:cs typeface="Times New Roman" pitchFamily="18" charset="0"/>
              </a:rPr>
              <a:t>nhận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thức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được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năng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lực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vận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động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trình</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độ</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thể</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lực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của</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bản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thân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và</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kết</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quả</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của</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sự</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nỗ</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lực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trong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học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tập</a:t>
            </a:r>
            <a:r>
              <a:rPr lang="en-US" sz="2400" b="0" kern="1200" dirty="0">
                <a:solidFill>
                  <a:schemeClr val="bg1"/>
                </a:solidFill>
                <a:latin typeface="Times New Roman" pitchFamily="18" charset="0"/>
                <a:cs typeface="Times New Roman" pitchFamily="18" charset="0"/>
              </a:rPr>
              <a:t>.</a:t>
            </a:r>
          </a:p>
        </p:txBody>
      </p:sp>
      <p:sp>
        <p:nvSpPr>
          <p:cNvPr id="9" name="Freeform 8"/>
          <p:cNvSpPr/>
          <p:nvPr/>
        </p:nvSpPr>
        <p:spPr>
          <a:xfrm>
            <a:off x="7945953" y="3230936"/>
            <a:ext cx="505780" cy="396130"/>
          </a:xfrm>
          <a:custGeom>
            <a:avLst/>
            <a:gdLst>
              <a:gd name="connsiteX0" fmla="*/ 0 w 505780"/>
              <a:gd name="connsiteY0" fmla="*/ 149922 h 749610"/>
              <a:gd name="connsiteX1" fmla="*/ 252890 w 505780"/>
              <a:gd name="connsiteY1" fmla="*/ 149922 h 749610"/>
              <a:gd name="connsiteX2" fmla="*/ 252890 w 505780"/>
              <a:gd name="connsiteY2" fmla="*/ 0 h 749610"/>
              <a:gd name="connsiteX3" fmla="*/ 505780 w 505780"/>
              <a:gd name="connsiteY3" fmla="*/ 374805 h 749610"/>
              <a:gd name="connsiteX4" fmla="*/ 252890 w 505780"/>
              <a:gd name="connsiteY4" fmla="*/ 749610 h 749610"/>
              <a:gd name="connsiteX5" fmla="*/ 252890 w 505780"/>
              <a:gd name="connsiteY5" fmla="*/ 599688 h 749610"/>
              <a:gd name="connsiteX6" fmla="*/ 0 w 505780"/>
              <a:gd name="connsiteY6" fmla="*/ 599688 h 749610"/>
              <a:gd name="connsiteX7" fmla="*/ 0 w 505780"/>
              <a:gd name="connsiteY7" fmla="*/ 149922 h 7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80" h="749610">
                <a:moveTo>
                  <a:pt x="0" y="149922"/>
                </a:moveTo>
                <a:lnTo>
                  <a:pt x="252890" y="149922"/>
                </a:lnTo>
                <a:lnTo>
                  <a:pt x="252890" y="0"/>
                </a:lnTo>
                <a:lnTo>
                  <a:pt x="505780" y="374805"/>
                </a:lnTo>
                <a:lnTo>
                  <a:pt x="252890" y="749610"/>
                </a:lnTo>
                <a:lnTo>
                  <a:pt x="252890" y="599688"/>
                </a:lnTo>
                <a:lnTo>
                  <a:pt x="0" y="599688"/>
                </a:lnTo>
                <a:lnTo>
                  <a:pt x="0" y="149922"/>
                </a:lnTo>
                <a:close/>
              </a:path>
            </a:pathLst>
          </a:cu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49922" rIns="151734" bIns="149922" numCol="1" spcCol="1270" anchor="ctr" anchorCtr="0">
            <a:noAutofit/>
          </a:bodyPr>
          <a:lstStyle/>
          <a:p>
            <a:pPr marL="0" lvl="0" algn="ctr" defTabSz="622300">
              <a:lnSpc>
                <a:spcPct val="90000"/>
              </a:lnSpc>
              <a:spcBef>
                <a:spcPct val="0"/>
              </a:spcBef>
              <a:spcAft>
                <a:spcPts val="600"/>
              </a:spcAft>
            </a:pPr>
            <a:endParaRPr lang="en-GB" sz="1400" kern="1200">
              <a:latin typeface="Times New Roman" pitchFamily="18" charset="0"/>
              <a:cs typeface="Times New Roman" pitchFamily="18" charset="0"/>
            </a:endParaRPr>
          </a:p>
        </p:txBody>
      </p:sp>
      <p:sp>
        <p:nvSpPr>
          <p:cNvPr id="10" name="Freeform 9"/>
          <p:cNvSpPr/>
          <p:nvPr/>
        </p:nvSpPr>
        <p:spPr>
          <a:xfrm>
            <a:off x="8483576" y="2057399"/>
            <a:ext cx="3175024" cy="3657601"/>
          </a:xfrm>
          <a:custGeom>
            <a:avLst/>
            <a:gdLst>
              <a:gd name="connsiteX0" fmla="*/ 0 w 3022624"/>
              <a:gd name="connsiteY0" fmla="*/ 266369 h 2663688"/>
              <a:gd name="connsiteX1" fmla="*/ 266369 w 3022624"/>
              <a:gd name="connsiteY1" fmla="*/ 0 h 2663688"/>
              <a:gd name="connsiteX2" fmla="*/ 2756255 w 3022624"/>
              <a:gd name="connsiteY2" fmla="*/ 0 h 2663688"/>
              <a:gd name="connsiteX3" fmla="*/ 3022624 w 3022624"/>
              <a:gd name="connsiteY3" fmla="*/ 266369 h 2663688"/>
              <a:gd name="connsiteX4" fmla="*/ 3022624 w 3022624"/>
              <a:gd name="connsiteY4" fmla="*/ 2397319 h 2663688"/>
              <a:gd name="connsiteX5" fmla="*/ 2756255 w 3022624"/>
              <a:gd name="connsiteY5" fmla="*/ 2663688 h 2663688"/>
              <a:gd name="connsiteX6" fmla="*/ 266369 w 3022624"/>
              <a:gd name="connsiteY6" fmla="*/ 2663688 h 2663688"/>
              <a:gd name="connsiteX7" fmla="*/ 0 w 3022624"/>
              <a:gd name="connsiteY7" fmla="*/ 2397319 h 2663688"/>
              <a:gd name="connsiteX8" fmla="*/ 0 w 3022624"/>
              <a:gd name="connsiteY8" fmla="*/ 266369 h 266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2624" h="2663688">
                <a:moveTo>
                  <a:pt x="0" y="266369"/>
                </a:moveTo>
                <a:cubicBezTo>
                  <a:pt x="0" y="119257"/>
                  <a:pt x="119257" y="0"/>
                  <a:pt x="266369" y="0"/>
                </a:cubicBezTo>
                <a:lnTo>
                  <a:pt x="2756255" y="0"/>
                </a:lnTo>
                <a:cubicBezTo>
                  <a:pt x="2903367" y="0"/>
                  <a:pt x="3022624" y="119257"/>
                  <a:pt x="3022624" y="266369"/>
                </a:cubicBezTo>
                <a:lnTo>
                  <a:pt x="3022624" y="2397319"/>
                </a:lnTo>
                <a:cubicBezTo>
                  <a:pt x="3022624" y="2544431"/>
                  <a:pt x="2903367" y="2663688"/>
                  <a:pt x="2756255" y="2663688"/>
                </a:cubicBezTo>
                <a:lnTo>
                  <a:pt x="266369" y="2663688"/>
                </a:lnTo>
                <a:cubicBezTo>
                  <a:pt x="119257" y="2663688"/>
                  <a:pt x="0" y="2544431"/>
                  <a:pt x="0" y="2397319"/>
                </a:cubicBezTo>
                <a:lnTo>
                  <a:pt x="0" y="266369"/>
                </a:lnTo>
                <a:close/>
              </a:path>
            </a:pathLst>
          </a:custGeom>
          <a:solidFill>
            <a:srgbClr val="11C1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6597" tIns="146597" rIns="146597" bIns="146597" numCol="1" spcCol="1270" anchor="ctr" anchorCtr="0">
            <a:noAutofit/>
          </a:bodyPr>
          <a:lstStyle/>
          <a:p>
            <a:pPr marL="0" lvl="0" algn="just" defTabSz="800100">
              <a:lnSpc>
                <a:spcPct val="150000"/>
              </a:lnSpc>
              <a:spcBef>
                <a:spcPct val="0"/>
              </a:spcBef>
              <a:spcAft>
                <a:spcPts val="600"/>
              </a:spcAft>
            </a:pPr>
            <a:r>
              <a:rPr lang="en-US" sz="2400" b="0" kern="1200" dirty="0" err="1">
                <a:solidFill>
                  <a:schemeClr val="bg1"/>
                </a:solidFill>
                <a:latin typeface="Times New Roman" pitchFamily="18" charset="0"/>
                <a:cs typeface="Times New Roman" pitchFamily="18" charset="0"/>
              </a:rPr>
              <a:t>Mức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độ</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phát</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triển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về</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năng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lực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vận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động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trình</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độ</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thể</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lực</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của</a:t>
            </a:r>
            <a:r>
              <a:rPr lang="en-US" sz="2400" b="0" kern="1200" dirty="0">
                <a:solidFill>
                  <a:schemeClr val="bg1"/>
                </a:solidFill>
                <a:latin typeface="Times New Roman" pitchFamily="18" charset="0"/>
                <a:cs typeface="Times New Roman" pitchFamily="18" charset="0"/>
              </a:rPr>
              <a:t> HS </a:t>
            </a:r>
            <a:r>
              <a:rPr lang="en-US" sz="2400" b="0" kern="1200" dirty="0" err="1">
                <a:solidFill>
                  <a:schemeClr val="bg1"/>
                </a:solidFill>
                <a:latin typeface="Times New Roman" pitchFamily="18" charset="0"/>
                <a:cs typeface="Times New Roman" pitchFamily="18" charset="0"/>
              </a:rPr>
              <a:t>là</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một</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trong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những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sản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phẩm</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quan</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trọng</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nhất</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của</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quá</a:t>
            </a:r>
            <a:r>
              <a:rPr lang="en-US" sz="2400" b="0" kern="1200" dirty="0">
                <a:solidFill>
                  <a:schemeClr val="bg1"/>
                </a:solidFill>
                <a:latin typeface="Times New Roman" pitchFamily="18" charset="0"/>
                <a:cs typeface="Times New Roman" pitchFamily="18" charset="0"/>
              </a:rPr>
              <a:t> </a:t>
            </a:r>
            <a:r>
              <a:rPr lang="en-US" sz="2400" b="0" kern="1200" dirty="0" err="1">
                <a:solidFill>
                  <a:schemeClr val="bg1"/>
                </a:solidFill>
                <a:latin typeface="Times New Roman" pitchFamily="18" charset="0"/>
                <a:cs typeface="Times New Roman" pitchFamily="18" charset="0"/>
              </a:rPr>
              <a:t>trình</a:t>
            </a:r>
            <a:r>
              <a:rPr lang="en-US" sz="2400" b="0" kern="1200" dirty="0">
                <a:solidFill>
                  <a:schemeClr val="bg1"/>
                </a:solidFill>
                <a:latin typeface="Times New Roman" pitchFamily="18" charset="0"/>
                <a:cs typeface="Times New Roman" pitchFamily="18" charset="0"/>
              </a:rPr>
              <a:t> GDTC.</a:t>
            </a:r>
          </a:p>
        </p:txBody>
      </p:sp>
      <p:sp>
        <p:nvSpPr>
          <p:cNvPr id="2" name="Title 1">
            <a:extLst>
              <a:ext uri="{FF2B5EF4-FFF2-40B4-BE49-F238E27FC236}">
                <a16:creationId xmlns:a16="http://schemas.microsoft.com/office/drawing/2014/main" id="{F8EF0915-EF53-B244-9505-40F698B244CB}"/>
              </a:ext>
            </a:extLst>
          </p:cNvPr>
          <p:cNvSpPr>
            <a:spLocks noGrp="1"/>
          </p:cNvSpPr>
          <p:nvPr>
            <p:ph type="title"/>
          </p:nvPr>
        </p:nvSpPr>
        <p:spPr>
          <a:xfrm>
            <a:off x="3178630" y="1233714"/>
            <a:ext cx="5747656" cy="518886"/>
          </a:xfrm>
          <a:solidFill>
            <a:srgbClr val="D6004C"/>
          </a:solidFill>
        </p:spPr>
        <p:txBody>
          <a:bodyPr>
            <a:normAutofit fontScale="90000"/>
          </a:bodyPr>
          <a:lstStyle/>
          <a:p>
            <a:pPr algn="ctr"/>
            <a:r>
              <a:rPr lang="en-US" sz="3600" b="1" dirty="0">
                <a:solidFill>
                  <a:schemeClr val="bg1"/>
                </a:solidFill>
                <a:latin typeface="Times New Roman" pitchFamily="18" charset="0"/>
                <a:cs typeface="Times New Roman" pitchFamily="18" charset="0"/>
              </a:rPr>
              <a:t>KIỂM TRA, ĐÁNH GIÁ</a:t>
            </a:r>
          </a:p>
        </p:txBody>
      </p:sp>
      <p:sp>
        <p:nvSpPr>
          <p:cNvPr id="12" name="Rectangle 11">
            <a:extLst>
              <a:ext uri="{FF2B5EF4-FFF2-40B4-BE49-F238E27FC236}">
                <a16:creationId xmlns:a16="http://schemas.microsoft.com/office/drawing/2014/main" id="{5ADA6FB7-E037-47EF-9D83-968A50E1D13F}"/>
              </a:ext>
            </a:extLst>
          </p:cNvPr>
          <p:cNvSpPr/>
          <p:nvPr/>
        </p:nvSpPr>
        <p:spPr>
          <a:xfrm>
            <a:off x="2071006" y="391029"/>
            <a:ext cx="7427557" cy="52322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2.1. </a:t>
            </a:r>
            <a:r>
              <a:rPr lang="vi-VN" sz="2800" b="1" dirty="0">
                <a:solidFill>
                  <a:srgbClr val="FF0000"/>
                </a:solidFill>
                <a:latin typeface="Times New Roman" pitchFamily="18" charset="0"/>
                <a:cs typeface="Times New Roman" pitchFamily="18" charset="0"/>
              </a:rPr>
              <a:t>Kiểm tra đánh giá năng lực và phẩm chất</a:t>
            </a:r>
            <a:endParaRPr lang="en-US" sz="2800" b="1" dirty="0">
              <a:solidFill>
                <a:srgbClr val="FF0000"/>
              </a:solidFill>
              <a:latin typeface="Times New Roman" pitchFamily="18" charset="0"/>
              <a:cs typeface="Times New Roman" pitchFamily="18" charset="0"/>
            </a:endParaRPr>
          </a:p>
        </p:txBody>
      </p:sp>
      <p:pic>
        <p:nvPicPr>
          <p:cNvPr id="11"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667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 grpId="0" animBg="1"/>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11288" y="2307482"/>
            <a:ext cx="3913632" cy="3712318"/>
            <a:chOff x="4139888" y="2307482"/>
            <a:chExt cx="3913632" cy="3712318"/>
          </a:xfrm>
        </p:grpSpPr>
        <p:grpSp>
          <p:nvGrpSpPr>
            <p:cNvPr id="3" name="Group 64"/>
            <p:cNvGrpSpPr>
              <a:grpSpLocks noChangeAspect="1"/>
            </p:cNvGrpSpPr>
            <p:nvPr/>
          </p:nvGrpSpPr>
          <p:grpSpPr bwMode="auto">
            <a:xfrm>
              <a:off x="4139888" y="2307482"/>
              <a:ext cx="3913632" cy="3712318"/>
              <a:chOff x="4278" y="641"/>
              <a:chExt cx="2780" cy="2637"/>
            </a:xfrm>
          </p:grpSpPr>
          <p:sp>
            <p:nvSpPr>
              <p:cNvPr id="12" name="Freeform 65"/>
              <p:cNvSpPr>
                <a:spLocks/>
              </p:cNvSpPr>
              <p:nvPr/>
            </p:nvSpPr>
            <p:spPr bwMode="auto">
              <a:xfrm>
                <a:off x="4778" y="825"/>
                <a:ext cx="419" cy="316"/>
              </a:xfrm>
              <a:custGeom>
                <a:avLst/>
                <a:gdLst>
                  <a:gd name="T0" fmla="*/ 0 w 93"/>
                  <a:gd name="T1" fmla="*/ 64 h 70"/>
                  <a:gd name="T2" fmla="*/ 65 w 93"/>
                  <a:gd name="T3" fmla="*/ 0 h 70"/>
                  <a:gd name="T4" fmla="*/ 93 w 93"/>
                  <a:gd name="T5" fmla="*/ 7 h 70"/>
                  <a:gd name="T6" fmla="*/ 0 w 93"/>
                  <a:gd name="T7" fmla="*/ 70 h 70"/>
                  <a:gd name="T8" fmla="*/ 0 w 93"/>
                  <a:gd name="T9" fmla="*/ 64 h 70"/>
                </a:gdLst>
                <a:ahLst/>
                <a:cxnLst>
                  <a:cxn ang="0">
                    <a:pos x="T0" y="T1"/>
                  </a:cxn>
                  <a:cxn ang="0">
                    <a:pos x="T2" y="T3"/>
                  </a:cxn>
                  <a:cxn ang="0">
                    <a:pos x="T4" y="T5"/>
                  </a:cxn>
                  <a:cxn ang="0">
                    <a:pos x="T6" y="T7"/>
                  </a:cxn>
                  <a:cxn ang="0">
                    <a:pos x="T8" y="T9"/>
                  </a:cxn>
                </a:cxnLst>
                <a:rect l="0" t="0" r="r" b="b"/>
                <a:pathLst>
                  <a:path w="93" h="70">
                    <a:moveTo>
                      <a:pt x="0" y="64"/>
                    </a:moveTo>
                    <a:cubicBezTo>
                      <a:pt x="0" y="29"/>
                      <a:pt x="29" y="0"/>
                      <a:pt x="65" y="0"/>
                    </a:cubicBezTo>
                    <a:cubicBezTo>
                      <a:pt x="75" y="0"/>
                      <a:pt x="84" y="2"/>
                      <a:pt x="93" y="7"/>
                    </a:cubicBezTo>
                    <a:cubicBezTo>
                      <a:pt x="93" y="7"/>
                      <a:pt x="26" y="43"/>
                      <a:pt x="0" y="70"/>
                    </a:cubicBezTo>
                    <a:cubicBezTo>
                      <a:pt x="0" y="70"/>
                      <a:pt x="0" y="66"/>
                      <a:pt x="0" y="64"/>
                    </a:cubicBezTo>
                    <a:close/>
                  </a:path>
                </a:pathLst>
              </a:custGeom>
              <a:solidFill>
                <a:srgbClr val="506C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66"/>
              <p:cNvSpPr>
                <a:spLocks noChangeArrowheads="1"/>
              </p:cNvSpPr>
              <p:nvPr/>
            </p:nvSpPr>
            <p:spPr bwMode="auto">
              <a:xfrm>
                <a:off x="4436" y="762"/>
                <a:ext cx="2464" cy="2462"/>
              </a:xfrm>
              <a:prstGeom prst="ellipse">
                <a:avLst/>
              </a:prstGeom>
              <a:pattFill prst="pct60">
                <a:fgClr>
                  <a:schemeClr val="bg2"/>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7"/>
              <p:cNvSpPr>
                <a:spLocks/>
              </p:cNvSpPr>
              <p:nvPr/>
            </p:nvSpPr>
            <p:spPr bwMode="auto">
              <a:xfrm>
                <a:off x="4278" y="1650"/>
                <a:ext cx="207" cy="501"/>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8"/>
              <p:cNvSpPr>
                <a:spLocks/>
              </p:cNvSpPr>
              <p:nvPr/>
            </p:nvSpPr>
            <p:spPr bwMode="auto">
              <a:xfrm>
                <a:off x="4922" y="2972"/>
                <a:ext cx="451" cy="306"/>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9"/>
              <p:cNvSpPr>
                <a:spLocks/>
              </p:cNvSpPr>
              <p:nvPr/>
            </p:nvSpPr>
            <p:spPr bwMode="auto">
              <a:xfrm>
                <a:off x="4305" y="1912"/>
                <a:ext cx="960" cy="128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0"/>
              <p:cNvSpPr>
                <a:spLocks/>
              </p:cNvSpPr>
              <p:nvPr/>
            </p:nvSpPr>
            <p:spPr bwMode="auto">
              <a:xfrm>
                <a:off x="5963" y="2972"/>
                <a:ext cx="450" cy="306"/>
              </a:xfrm>
              <a:custGeom>
                <a:avLst/>
                <a:gdLst>
                  <a:gd name="T0" fmla="*/ 0 w 100"/>
                  <a:gd name="T1" fmla="*/ 48 h 68"/>
                  <a:gd name="T2" fmla="*/ 4 w 100"/>
                  <a:gd name="T3" fmla="*/ 51 h 68"/>
                  <a:gd name="T4" fmla="*/ 92 w 100"/>
                  <a:gd name="T5" fmla="*/ 27 h 68"/>
                  <a:gd name="T6" fmla="*/ 100 w 100"/>
                  <a:gd name="T7" fmla="*/ 0 h 68"/>
                  <a:gd name="T8" fmla="*/ 0 w 100"/>
                  <a:gd name="T9" fmla="*/ 48 h 68"/>
                </a:gdLst>
                <a:ahLst/>
                <a:cxnLst>
                  <a:cxn ang="0">
                    <a:pos x="T0" y="T1"/>
                  </a:cxn>
                  <a:cxn ang="0">
                    <a:pos x="T2" y="T3"/>
                  </a:cxn>
                  <a:cxn ang="0">
                    <a:pos x="T4" y="T5"/>
                  </a:cxn>
                  <a:cxn ang="0">
                    <a:pos x="T6" y="T7"/>
                  </a:cxn>
                  <a:cxn ang="0">
                    <a:pos x="T8" y="T9"/>
                  </a:cxn>
                </a:cxnLst>
                <a:rect l="0" t="0" r="r" b="b"/>
                <a:pathLst>
                  <a:path w="100" h="68">
                    <a:moveTo>
                      <a:pt x="0" y="48"/>
                    </a:moveTo>
                    <a:cubicBezTo>
                      <a:pt x="1" y="48"/>
                      <a:pt x="3" y="50"/>
                      <a:pt x="4" y="51"/>
                    </a:cubicBezTo>
                    <a:cubicBezTo>
                      <a:pt x="35" y="68"/>
                      <a:pt x="74" y="58"/>
                      <a:pt x="92" y="27"/>
                    </a:cubicBezTo>
                    <a:cubicBezTo>
                      <a:pt x="97" y="18"/>
                      <a:pt x="100" y="9"/>
                      <a:pt x="100" y="0"/>
                    </a:cubicBezTo>
                    <a:cubicBezTo>
                      <a:pt x="70" y="23"/>
                      <a:pt x="36" y="39"/>
                      <a:pt x="0" y="48"/>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1"/>
              <p:cNvSpPr>
                <a:spLocks/>
              </p:cNvSpPr>
              <p:nvPr/>
            </p:nvSpPr>
            <p:spPr bwMode="auto">
              <a:xfrm>
                <a:off x="6071" y="1912"/>
                <a:ext cx="960" cy="1289"/>
              </a:xfrm>
              <a:custGeom>
                <a:avLst/>
                <a:gdLst>
                  <a:gd name="T0" fmla="*/ 170 w 213"/>
                  <a:gd name="T1" fmla="*/ 167 h 286"/>
                  <a:gd name="T2" fmla="*/ 210 w 213"/>
                  <a:gd name="T3" fmla="*/ 0 h 286"/>
                  <a:gd name="T4" fmla="*/ 202 w 213"/>
                  <a:gd name="T5" fmla="*/ 31 h 286"/>
                  <a:gd name="T6" fmla="*/ 201 w 213"/>
                  <a:gd name="T7" fmla="*/ 32 h 286"/>
                  <a:gd name="T8" fmla="*/ 181 w 213"/>
                  <a:gd name="T9" fmla="*/ 53 h 286"/>
                  <a:gd name="T10" fmla="*/ 113 w 213"/>
                  <a:gd name="T11" fmla="*/ 55 h 286"/>
                  <a:gd name="T12" fmla="*/ 19 w 213"/>
                  <a:gd name="T13" fmla="*/ 80 h 286"/>
                  <a:gd name="T14" fmla="*/ 44 w 213"/>
                  <a:gd name="T15" fmla="*/ 174 h 286"/>
                  <a:gd name="T16" fmla="*/ 76 w 213"/>
                  <a:gd name="T17" fmla="*/ 234 h 286"/>
                  <a:gd name="T18" fmla="*/ 68 w 213"/>
                  <a:gd name="T19" fmla="*/ 262 h 286"/>
                  <a:gd name="T20" fmla="*/ 67 w 213"/>
                  <a:gd name="T21" fmla="*/ 263 h 286"/>
                  <a:gd name="T22" fmla="*/ 45 w 213"/>
                  <a:gd name="T23" fmla="*/ 286 h 286"/>
                  <a:gd name="T24" fmla="*/ 170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170" y="167"/>
                    </a:moveTo>
                    <a:cubicBezTo>
                      <a:pt x="200" y="115"/>
                      <a:pt x="213" y="56"/>
                      <a:pt x="210" y="0"/>
                    </a:cubicBezTo>
                    <a:cubicBezTo>
                      <a:pt x="210" y="10"/>
                      <a:pt x="207" y="21"/>
                      <a:pt x="202" y="31"/>
                    </a:cubicBezTo>
                    <a:cubicBezTo>
                      <a:pt x="201" y="31"/>
                      <a:pt x="201" y="31"/>
                      <a:pt x="201" y="32"/>
                    </a:cubicBezTo>
                    <a:cubicBezTo>
                      <a:pt x="196" y="41"/>
                      <a:pt x="189" y="48"/>
                      <a:pt x="181" y="53"/>
                    </a:cubicBezTo>
                    <a:cubicBezTo>
                      <a:pt x="161" y="66"/>
                      <a:pt x="135" y="68"/>
                      <a:pt x="113" y="55"/>
                    </a:cubicBezTo>
                    <a:cubicBezTo>
                      <a:pt x="80" y="36"/>
                      <a:pt x="38" y="48"/>
                      <a:pt x="19" y="80"/>
                    </a:cubicBezTo>
                    <a:cubicBezTo>
                      <a:pt x="0" y="113"/>
                      <a:pt x="12" y="155"/>
                      <a:pt x="44" y="174"/>
                    </a:cubicBezTo>
                    <a:cubicBezTo>
                      <a:pt x="66" y="187"/>
                      <a:pt x="78" y="211"/>
                      <a:pt x="76" y="234"/>
                    </a:cubicBezTo>
                    <a:cubicBezTo>
                      <a:pt x="76" y="244"/>
                      <a:pt x="73" y="253"/>
                      <a:pt x="68" y="262"/>
                    </a:cubicBezTo>
                    <a:cubicBezTo>
                      <a:pt x="68" y="262"/>
                      <a:pt x="68" y="263"/>
                      <a:pt x="67" y="263"/>
                    </a:cubicBezTo>
                    <a:cubicBezTo>
                      <a:pt x="61" y="273"/>
                      <a:pt x="54" y="280"/>
                      <a:pt x="45" y="286"/>
                    </a:cubicBezTo>
                    <a:cubicBezTo>
                      <a:pt x="95" y="260"/>
                      <a:pt x="139" y="220"/>
                      <a:pt x="170" y="16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2"/>
              <p:cNvSpPr>
                <a:spLocks/>
              </p:cNvSpPr>
              <p:nvPr/>
            </p:nvSpPr>
            <p:spPr bwMode="auto">
              <a:xfrm>
                <a:off x="6850" y="1650"/>
                <a:ext cx="208" cy="501"/>
              </a:xfrm>
              <a:custGeom>
                <a:avLst/>
                <a:gdLst>
                  <a:gd name="T0" fmla="*/ 8 w 46"/>
                  <a:gd name="T1" fmla="*/ 111 h 111"/>
                  <a:gd name="T2" fmla="*/ 28 w 46"/>
                  <a:gd name="T3" fmla="*/ 90 h 111"/>
                  <a:gd name="T4" fmla="*/ 4 w 46"/>
                  <a:gd name="T5" fmla="*/ 2 h 111"/>
                  <a:gd name="T6" fmla="*/ 0 w 46"/>
                  <a:gd name="T7" fmla="*/ 0 h 111"/>
                  <a:gd name="T8" fmla="*/ 8 w 46"/>
                  <a:gd name="T9" fmla="*/ 111 h 111"/>
                </a:gdLst>
                <a:ahLst/>
                <a:cxnLst>
                  <a:cxn ang="0">
                    <a:pos x="T0" y="T1"/>
                  </a:cxn>
                  <a:cxn ang="0">
                    <a:pos x="T2" y="T3"/>
                  </a:cxn>
                  <a:cxn ang="0">
                    <a:pos x="T4" y="T5"/>
                  </a:cxn>
                  <a:cxn ang="0">
                    <a:pos x="T6" y="T7"/>
                  </a:cxn>
                  <a:cxn ang="0">
                    <a:pos x="T8" y="T9"/>
                  </a:cxn>
                </a:cxnLst>
                <a:rect l="0" t="0" r="r" b="b"/>
                <a:pathLst>
                  <a:path w="46" h="111">
                    <a:moveTo>
                      <a:pt x="8" y="111"/>
                    </a:moveTo>
                    <a:cubicBezTo>
                      <a:pt x="16" y="106"/>
                      <a:pt x="23" y="99"/>
                      <a:pt x="28" y="90"/>
                    </a:cubicBezTo>
                    <a:cubicBezTo>
                      <a:pt x="46" y="59"/>
                      <a:pt x="35" y="20"/>
                      <a:pt x="4" y="2"/>
                    </a:cubicBezTo>
                    <a:cubicBezTo>
                      <a:pt x="3" y="1"/>
                      <a:pt x="1" y="0"/>
                      <a:pt x="0" y="0"/>
                    </a:cubicBezTo>
                    <a:cubicBezTo>
                      <a:pt x="10" y="35"/>
                      <a:pt x="13" y="73"/>
                      <a:pt x="8" y="11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3"/>
              <p:cNvSpPr>
                <a:spLocks/>
              </p:cNvSpPr>
              <p:nvPr/>
            </p:nvSpPr>
            <p:spPr bwMode="auto">
              <a:xfrm>
                <a:off x="6139" y="825"/>
                <a:ext cx="419" cy="316"/>
              </a:xfrm>
              <a:custGeom>
                <a:avLst/>
                <a:gdLst>
                  <a:gd name="T0" fmla="*/ 93 w 93"/>
                  <a:gd name="T1" fmla="*/ 70 h 70"/>
                  <a:gd name="T2" fmla="*/ 93 w 93"/>
                  <a:gd name="T3" fmla="*/ 64 h 70"/>
                  <a:gd name="T4" fmla="*/ 28 w 93"/>
                  <a:gd name="T5" fmla="*/ 0 h 70"/>
                  <a:gd name="T6" fmla="*/ 0 w 93"/>
                  <a:gd name="T7" fmla="*/ 6 h 70"/>
                  <a:gd name="T8" fmla="*/ 93 w 93"/>
                  <a:gd name="T9" fmla="*/ 70 h 70"/>
                </a:gdLst>
                <a:ahLst/>
                <a:cxnLst>
                  <a:cxn ang="0">
                    <a:pos x="T0" y="T1"/>
                  </a:cxn>
                  <a:cxn ang="0">
                    <a:pos x="T2" y="T3"/>
                  </a:cxn>
                  <a:cxn ang="0">
                    <a:pos x="T4" y="T5"/>
                  </a:cxn>
                  <a:cxn ang="0">
                    <a:pos x="T6" y="T7"/>
                  </a:cxn>
                  <a:cxn ang="0">
                    <a:pos x="T8" y="T9"/>
                  </a:cxn>
                </a:cxnLst>
                <a:rect l="0" t="0" r="r" b="b"/>
                <a:pathLst>
                  <a:path w="93" h="70">
                    <a:moveTo>
                      <a:pt x="93" y="70"/>
                    </a:moveTo>
                    <a:cubicBezTo>
                      <a:pt x="93" y="69"/>
                      <a:pt x="93" y="66"/>
                      <a:pt x="93" y="64"/>
                    </a:cubicBezTo>
                    <a:cubicBezTo>
                      <a:pt x="93" y="29"/>
                      <a:pt x="64" y="0"/>
                      <a:pt x="28" y="0"/>
                    </a:cubicBezTo>
                    <a:cubicBezTo>
                      <a:pt x="18" y="0"/>
                      <a:pt x="9" y="2"/>
                      <a:pt x="0" y="6"/>
                    </a:cubicBezTo>
                    <a:cubicBezTo>
                      <a:pt x="35" y="21"/>
                      <a:pt x="67" y="43"/>
                      <a:pt x="93" y="7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4"/>
              <p:cNvSpPr>
                <a:spLocks/>
              </p:cNvSpPr>
              <p:nvPr/>
            </p:nvSpPr>
            <p:spPr bwMode="auto">
              <a:xfrm>
                <a:off x="4778" y="825"/>
                <a:ext cx="419" cy="316"/>
              </a:xfrm>
              <a:custGeom>
                <a:avLst/>
                <a:gdLst>
                  <a:gd name="T0" fmla="*/ 93 w 93"/>
                  <a:gd name="T1" fmla="*/ 6 h 70"/>
                  <a:gd name="T2" fmla="*/ 65 w 93"/>
                  <a:gd name="T3" fmla="*/ 0 h 70"/>
                  <a:gd name="T4" fmla="*/ 0 w 93"/>
                  <a:gd name="T5" fmla="*/ 64 h 70"/>
                  <a:gd name="T6" fmla="*/ 0 w 93"/>
                  <a:gd name="T7" fmla="*/ 70 h 70"/>
                  <a:gd name="T8" fmla="*/ 93 w 93"/>
                  <a:gd name="T9" fmla="*/ 6 h 70"/>
                </a:gdLst>
                <a:ahLst/>
                <a:cxnLst>
                  <a:cxn ang="0">
                    <a:pos x="T0" y="T1"/>
                  </a:cxn>
                  <a:cxn ang="0">
                    <a:pos x="T2" y="T3"/>
                  </a:cxn>
                  <a:cxn ang="0">
                    <a:pos x="T4" y="T5"/>
                  </a:cxn>
                  <a:cxn ang="0">
                    <a:pos x="T6" y="T7"/>
                  </a:cxn>
                  <a:cxn ang="0">
                    <a:pos x="T8" y="T9"/>
                  </a:cxn>
                </a:cxnLst>
                <a:rect l="0" t="0" r="r" b="b"/>
                <a:pathLst>
                  <a:path w="93" h="70">
                    <a:moveTo>
                      <a:pt x="93" y="6"/>
                    </a:moveTo>
                    <a:cubicBezTo>
                      <a:pt x="84" y="2"/>
                      <a:pt x="75" y="0"/>
                      <a:pt x="65" y="0"/>
                    </a:cubicBezTo>
                    <a:cubicBezTo>
                      <a:pt x="29" y="0"/>
                      <a:pt x="0" y="29"/>
                      <a:pt x="0" y="64"/>
                    </a:cubicBezTo>
                    <a:cubicBezTo>
                      <a:pt x="0" y="66"/>
                      <a:pt x="0" y="69"/>
                      <a:pt x="0" y="70"/>
                    </a:cubicBezTo>
                    <a:cubicBezTo>
                      <a:pt x="26" y="43"/>
                      <a:pt x="58" y="21"/>
                      <a:pt x="93" y="6"/>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5"/>
              <p:cNvSpPr>
                <a:spLocks/>
              </p:cNvSpPr>
              <p:nvPr/>
            </p:nvSpPr>
            <p:spPr bwMode="auto">
              <a:xfrm>
                <a:off x="4922" y="641"/>
                <a:ext cx="1491" cy="784"/>
              </a:xfrm>
              <a:custGeom>
                <a:avLst/>
                <a:gdLst>
                  <a:gd name="T0" fmla="*/ 166 w 331"/>
                  <a:gd name="T1" fmla="*/ 0 h 174"/>
                  <a:gd name="T2" fmla="*/ 0 w 331"/>
                  <a:gd name="T3" fmla="*/ 50 h 174"/>
                  <a:gd name="T4" fmla="*/ 31 w 331"/>
                  <a:gd name="T5" fmla="*/ 41 h 174"/>
                  <a:gd name="T6" fmla="*/ 33 w 331"/>
                  <a:gd name="T7" fmla="*/ 41 h 174"/>
                  <a:gd name="T8" fmla="*/ 61 w 331"/>
                  <a:gd name="T9" fmla="*/ 48 h 174"/>
                  <a:gd name="T10" fmla="*/ 97 w 331"/>
                  <a:gd name="T11" fmla="*/ 105 h 174"/>
                  <a:gd name="T12" fmla="*/ 166 w 331"/>
                  <a:gd name="T13" fmla="*/ 174 h 174"/>
                  <a:gd name="T14" fmla="*/ 234 w 331"/>
                  <a:gd name="T15" fmla="*/ 105 h 174"/>
                  <a:gd name="T16" fmla="*/ 270 w 331"/>
                  <a:gd name="T17" fmla="*/ 48 h 174"/>
                  <a:gd name="T18" fmla="*/ 298 w 331"/>
                  <a:gd name="T19" fmla="*/ 41 h 174"/>
                  <a:gd name="T20" fmla="*/ 300 w 331"/>
                  <a:gd name="T21" fmla="*/ 41 h 174"/>
                  <a:gd name="T22" fmla="*/ 331 w 331"/>
                  <a:gd name="T23" fmla="*/ 50 h 174"/>
                  <a:gd name="T24" fmla="*/ 166 w 331"/>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174">
                    <a:moveTo>
                      <a:pt x="166" y="0"/>
                    </a:moveTo>
                    <a:cubicBezTo>
                      <a:pt x="105" y="0"/>
                      <a:pt x="48" y="18"/>
                      <a:pt x="0" y="50"/>
                    </a:cubicBezTo>
                    <a:cubicBezTo>
                      <a:pt x="10" y="44"/>
                      <a:pt x="20" y="41"/>
                      <a:pt x="31" y="41"/>
                    </a:cubicBezTo>
                    <a:cubicBezTo>
                      <a:pt x="32" y="41"/>
                      <a:pt x="32" y="41"/>
                      <a:pt x="33" y="41"/>
                    </a:cubicBezTo>
                    <a:cubicBezTo>
                      <a:pt x="43" y="41"/>
                      <a:pt x="52" y="43"/>
                      <a:pt x="61" y="48"/>
                    </a:cubicBezTo>
                    <a:cubicBezTo>
                      <a:pt x="82" y="58"/>
                      <a:pt x="97" y="80"/>
                      <a:pt x="97" y="105"/>
                    </a:cubicBezTo>
                    <a:cubicBezTo>
                      <a:pt x="97" y="143"/>
                      <a:pt x="128" y="174"/>
                      <a:pt x="166" y="174"/>
                    </a:cubicBezTo>
                    <a:cubicBezTo>
                      <a:pt x="203" y="174"/>
                      <a:pt x="234" y="143"/>
                      <a:pt x="234" y="105"/>
                    </a:cubicBezTo>
                    <a:cubicBezTo>
                      <a:pt x="234" y="80"/>
                      <a:pt x="249" y="58"/>
                      <a:pt x="270" y="48"/>
                    </a:cubicBezTo>
                    <a:cubicBezTo>
                      <a:pt x="279" y="43"/>
                      <a:pt x="288" y="41"/>
                      <a:pt x="298" y="41"/>
                    </a:cubicBezTo>
                    <a:cubicBezTo>
                      <a:pt x="299" y="41"/>
                      <a:pt x="299" y="41"/>
                      <a:pt x="300" y="41"/>
                    </a:cubicBezTo>
                    <a:cubicBezTo>
                      <a:pt x="311" y="41"/>
                      <a:pt x="321" y="44"/>
                      <a:pt x="331" y="50"/>
                    </a:cubicBezTo>
                    <a:cubicBezTo>
                      <a:pt x="283" y="18"/>
                      <a:pt x="227" y="0"/>
                      <a:pt x="16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extBox 44">
              <a:extLst>
                <a:ext uri="{FF2B5EF4-FFF2-40B4-BE49-F238E27FC236}">
                  <a16:creationId xmlns:a16="http://schemas.microsoft.com/office/drawing/2014/main" id="{D1DD6268-F879-4587-876B-EF2FCF610A73}"/>
                </a:ext>
              </a:extLst>
            </p:cNvPr>
            <p:cNvSpPr txBox="1"/>
            <p:nvPr/>
          </p:nvSpPr>
          <p:spPr>
            <a:xfrm>
              <a:off x="5214989" y="3411182"/>
              <a:ext cx="1762021" cy="2062103"/>
            </a:xfrm>
            <a:prstGeom prst="rect">
              <a:avLst/>
            </a:prstGeom>
            <a:noFill/>
          </p:spPr>
          <p:txBody>
            <a:bodyPr wrap="none" rtlCol="0">
              <a:spAutoFit/>
            </a:bodyPr>
            <a:lstStyle/>
            <a:p>
              <a:pPr algn="ctr"/>
              <a:r>
                <a:rPr lang="vi-VN" sz="3200" b="1" dirty="0">
                  <a:latin typeface="Calibri" panose="020F0502020204030204" pitchFamily="34" charset="0"/>
                  <a:cs typeface="Calibri" panose="020F0502020204030204" pitchFamily="34" charset="0"/>
                </a:rPr>
                <a:t>NGUYÊN </a:t>
              </a:r>
            </a:p>
            <a:p>
              <a:pPr algn="ctr"/>
              <a:r>
                <a:rPr lang="vi-VN" sz="3200" b="1" dirty="0">
                  <a:latin typeface="Calibri" panose="020F0502020204030204" pitchFamily="34" charset="0"/>
                  <a:cs typeface="Calibri" panose="020F0502020204030204" pitchFamily="34" charset="0"/>
                </a:rPr>
                <a:t>TẮC</a:t>
              </a:r>
            </a:p>
            <a:p>
              <a:pPr algn="ctr"/>
              <a:r>
                <a:rPr lang="vi-VN" sz="3200" b="1" dirty="0">
                  <a:latin typeface="Calibri" panose="020F0502020204030204" pitchFamily="34" charset="0"/>
                  <a:cs typeface="Calibri" panose="020F0502020204030204" pitchFamily="34" charset="0"/>
                </a:rPr>
                <a:t>ĐÁNH </a:t>
              </a:r>
            </a:p>
            <a:p>
              <a:pPr algn="ctr"/>
              <a:r>
                <a:rPr lang="vi-VN" sz="3200" b="1" dirty="0">
                  <a:latin typeface="Calibri" panose="020F0502020204030204" pitchFamily="34" charset="0"/>
                  <a:cs typeface="Calibri" panose="020F0502020204030204" pitchFamily="34" charset="0"/>
                </a:rPr>
                <a:t>GIÁ</a:t>
              </a:r>
              <a:endParaRPr lang="en-US" sz="3200" b="1" dirty="0">
                <a:latin typeface="Calibri" panose="020F0502020204030204" pitchFamily="34" charset="0"/>
                <a:cs typeface="Calibri" panose="020F0502020204030204" pitchFamily="34" charset="0"/>
              </a:endParaRPr>
            </a:p>
          </p:txBody>
        </p:sp>
      </p:grpSp>
      <p:grpSp>
        <p:nvGrpSpPr>
          <p:cNvPr id="4" name="Group 8"/>
          <p:cNvGrpSpPr/>
          <p:nvPr/>
        </p:nvGrpSpPr>
        <p:grpSpPr>
          <a:xfrm>
            <a:off x="228600" y="3962400"/>
            <a:ext cx="4457109" cy="2227941"/>
            <a:chOff x="685800" y="4845897"/>
            <a:chExt cx="3999909" cy="1643527"/>
          </a:xfrm>
        </p:grpSpPr>
        <p:cxnSp>
          <p:nvCxnSpPr>
            <p:cNvPr id="48" name="Straight Connector 47">
              <a:extLst>
                <a:ext uri="{FF2B5EF4-FFF2-40B4-BE49-F238E27FC236}">
                  <a16:creationId xmlns:a16="http://schemas.microsoft.com/office/drawing/2014/main" id="{ED9340B7-8262-45BB-A4F6-23C4A12F64B5}"/>
                </a:ext>
              </a:extLst>
            </p:cNvPr>
            <p:cNvCxnSpPr>
              <a:cxnSpLocks/>
            </p:cNvCxnSpPr>
            <p:nvPr/>
          </p:nvCxnSpPr>
          <p:spPr>
            <a:xfrm flipH="1">
              <a:off x="4001528" y="5412350"/>
              <a:ext cx="684181" cy="60745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702164C-DA36-40D4-9613-92EB256BEA3A}"/>
                </a:ext>
              </a:extLst>
            </p:cNvPr>
            <p:cNvCxnSpPr>
              <a:cxnSpLocks/>
            </p:cNvCxnSpPr>
            <p:nvPr/>
          </p:nvCxnSpPr>
          <p:spPr>
            <a:xfrm flipH="1">
              <a:off x="685800" y="6019800"/>
              <a:ext cx="3315729"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34966EC4-6C7B-4486-BB8A-F8DAA894CD1B}"/>
                </a:ext>
              </a:extLst>
            </p:cNvPr>
            <p:cNvSpPr/>
            <p:nvPr/>
          </p:nvSpPr>
          <p:spPr>
            <a:xfrm>
              <a:off x="745138" y="4845897"/>
              <a:ext cx="3124200" cy="1643527"/>
            </a:xfrm>
            <a:prstGeom prst="rect">
              <a:avLst/>
            </a:prstGeom>
          </p:spPr>
          <p:txBody>
            <a:bodyPr wrap="square">
              <a:spAutoFit/>
            </a:bodyPr>
            <a:lstStyle/>
            <a:p>
              <a:pPr lvl="0" algn="just" defTabSz="1155700">
                <a:lnSpc>
                  <a:spcPct val="90000"/>
                </a:lnSpc>
                <a:spcBef>
                  <a:spcPct val="0"/>
                </a:spcBef>
                <a:spcAft>
                  <a:spcPct val="35000"/>
                </a:spcAft>
              </a:pPr>
              <a:r>
                <a:rPr lang="vi-VN" sz="2800" dirty="0">
                  <a:solidFill>
                    <a:srgbClr val="1D324B"/>
                  </a:solidFill>
                  <a:latin typeface="Times New Roman" panose="02020603050405020304" pitchFamily="18" charset="0"/>
                  <a:cs typeface="Times New Roman" panose="02020603050405020304" pitchFamily="18" charset="0"/>
                </a:rPr>
                <a:t>Đánh giá phải bảo đảm toàn diện, khách quan, có phân hoá.</a:t>
              </a:r>
            </a:p>
          </p:txBody>
        </p:sp>
      </p:grpSp>
      <p:grpSp>
        <p:nvGrpSpPr>
          <p:cNvPr id="5" name="Group 9"/>
          <p:cNvGrpSpPr/>
          <p:nvPr/>
        </p:nvGrpSpPr>
        <p:grpSpPr>
          <a:xfrm>
            <a:off x="7315200" y="3727933"/>
            <a:ext cx="4536767" cy="2542891"/>
            <a:chOff x="7315200" y="4627296"/>
            <a:chExt cx="4536767" cy="1643527"/>
          </a:xfrm>
        </p:grpSpPr>
        <p:grpSp>
          <p:nvGrpSpPr>
            <p:cNvPr id="6" name="Group 7"/>
            <p:cNvGrpSpPr/>
            <p:nvPr/>
          </p:nvGrpSpPr>
          <p:grpSpPr>
            <a:xfrm>
              <a:off x="7315200" y="4627296"/>
              <a:ext cx="4536767" cy="1643527"/>
              <a:chOff x="7315200" y="4627296"/>
              <a:chExt cx="4536767" cy="1643527"/>
            </a:xfrm>
          </p:grpSpPr>
          <p:sp>
            <p:nvSpPr>
              <p:cNvPr id="44" name="Rectangle 43">
                <a:extLst>
                  <a:ext uri="{FF2B5EF4-FFF2-40B4-BE49-F238E27FC236}">
                    <a16:creationId xmlns:a16="http://schemas.microsoft.com/office/drawing/2014/main" id="{DF7C997A-C650-452B-B4CA-0ECE4E7510E5}"/>
                  </a:ext>
                </a:extLst>
              </p:cNvPr>
              <p:cNvSpPr/>
              <p:nvPr/>
            </p:nvSpPr>
            <p:spPr>
              <a:xfrm>
                <a:off x="8169280" y="4627296"/>
                <a:ext cx="3682687" cy="1643527"/>
              </a:xfrm>
              <a:prstGeom prst="rect">
                <a:avLst/>
              </a:prstGeom>
            </p:spPr>
            <p:txBody>
              <a:bodyPr wrap="square">
                <a:spAutoFit/>
              </a:bodyPr>
              <a:lstStyle/>
              <a:p>
                <a:pPr lvl="0" algn="just" defTabSz="1155700">
                  <a:lnSpc>
                    <a:spcPct val="90000"/>
                  </a:lnSpc>
                  <a:spcBef>
                    <a:spcPct val="0"/>
                  </a:spcBef>
                  <a:spcAft>
                    <a:spcPct val="35000"/>
                  </a:spcAft>
                </a:pPr>
                <a:r>
                  <a:rPr lang="vi-VN" sz="2800" dirty="0">
                    <a:solidFill>
                      <a:srgbClr val="1D324B"/>
                    </a:solidFill>
                    <a:latin typeface="Times New Roman" panose="02020603050405020304" pitchFamily="18" charset="0"/>
                    <a:cs typeface="Times New Roman" panose="02020603050405020304" pitchFamily="18" charset="0"/>
                  </a:rPr>
                  <a:t>Đánh giá phải coi trọng sự tiến bộ của </a:t>
                </a:r>
                <a:r>
                  <a:rPr lang="en-US" sz="2800" dirty="0">
                    <a:solidFill>
                      <a:srgbClr val="1D324B"/>
                    </a:solidFill>
                    <a:latin typeface="Times New Roman" panose="02020603050405020304" pitchFamily="18" charset="0"/>
                    <a:cs typeface="Times New Roman" panose="02020603050405020304" pitchFamily="18" charset="0"/>
                  </a:rPr>
                  <a:t>HS</a:t>
                </a:r>
                <a:r>
                  <a:rPr lang="vi-VN" sz="2800" dirty="0">
                    <a:solidFill>
                      <a:srgbClr val="1D324B"/>
                    </a:solidFill>
                    <a:latin typeface="Times New Roman" panose="02020603050405020304" pitchFamily="18" charset="0"/>
                    <a:cs typeface="Times New Roman" panose="02020603050405020304" pitchFamily="18" charset="0"/>
                  </a:rPr>
                  <a:t> về năng lực, thể lực và ý thức học tập.</a:t>
                </a:r>
                <a:endParaRPr lang="en-US" sz="2800" dirty="0">
                  <a:solidFill>
                    <a:srgbClr val="1D324B"/>
                  </a:solidFill>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2F83CF1-BCE5-4C35-94C8-DD5E7B83B4E6}"/>
                  </a:ext>
                </a:extLst>
              </p:cNvPr>
              <p:cNvCxnSpPr>
                <a:cxnSpLocks/>
              </p:cNvCxnSpPr>
              <p:nvPr/>
            </p:nvCxnSpPr>
            <p:spPr>
              <a:xfrm>
                <a:off x="7315200" y="5279052"/>
                <a:ext cx="976559" cy="525357"/>
              </a:xfrm>
              <a:prstGeom prst="line">
                <a:avLst/>
              </a:prstGeom>
              <a:ln>
                <a:solidFill>
                  <a:srgbClr val="C0504D"/>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2B1CA742-FD59-4868-837E-667AB4D12D60}"/>
                </a:ext>
              </a:extLst>
            </p:cNvPr>
            <p:cNvCxnSpPr/>
            <p:nvPr/>
          </p:nvCxnSpPr>
          <p:spPr>
            <a:xfrm>
              <a:off x="8291759" y="5804409"/>
              <a:ext cx="3560208" cy="0"/>
            </a:xfrm>
            <a:prstGeom prst="line">
              <a:avLst/>
            </a:prstGeom>
            <a:ln>
              <a:solidFill>
                <a:srgbClr val="C0504D"/>
              </a:solidFill>
            </a:ln>
          </p:spPr>
          <p:style>
            <a:lnRef idx="1">
              <a:schemeClr val="accent1"/>
            </a:lnRef>
            <a:fillRef idx="0">
              <a:schemeClr val="accent1"/>
            </a:fillRef>
            <a:effectRef idx="0">
              <a:schemeClr val="accent1"/>
            </a:effectRef>
            <a:fontRef idx="minor">
              <a:schemeClr val="tx1"/>
            </a:fontRef>
          </p:style>
        </p:cxnSp>
      </p:grpSp>
      <p:grpSp>
        <p:nvGrpSpPr>
          <p:cNvPr id="7" name="Group 4"/>
          <p:cNvGrpSpPr/>
          <p:nvPr/>
        </p:nvGrpSpPr>
        <p:grpSpPr>
          <a:xfrm>
            <a:off x="2514600" y="342626"/>
            <a:ext cx="6248399" cy="1964856"/>
            <a:chOff x="2743200" y="342626"/>
            <a:chExt cx="6248399" cy="1964856"/>
          </a:xfrm>
        </p:grpSpPr>
        <p:sp>
          <p:nvSpPr>
            <p:cNvPr id="39" name="Rectangle 38">
              <a:extLst>
                <a:ext uri="{FF2B5EF4-FFF2-40B4-BE49-F238E27FC236}">
                  <a16:creationId xmlns:a16="http://schemas.microsoft.com/office/drawing/2014/main" id="{BDF7B44B-D935-4E88-ACA3-37D96100A529}"/>
                </a:ext>
              </a:extLst>
            </p:cNvPr>
            <p:cNvSpPr/>
            <p:nvPr/>
          </p:nvSpPr>
          <p:spPr>
            <a:xfrm>
              <a:off x="2743200" y="342626"/>
              <a:ext cx="6248399" cy="1643527"/>
            </a:xfrm>
            <a:prstGeom prst="rect">
              <a:avLst/>
            </a:prstGeom>
          </p:spPr>
          <p:txBody>
            <a:bodyPr wrap="square">
              <a:spAutoFit/>
            </a:bodyPr>
            <a:lstStyle/>
            <a:p>
              <a:pPr lvl="0" algn="just" defTabSz="844550">
                <a:lnSpc>
                  <a:spcPct val="90000"/>
                </a:lnSpc>
                <a:spcBef>
                  <a:spcPct val="0"/>
                </a:spcBef>
                <a:spcAft>
                  <a:spcPct val="35000"/>
                </a:spcAft>
              </a:pPr>
              <a:r>
                <a:rPr lang="vi-VN" sz="2800" dirty="0">
                  <a:solidFill>
                    <a:srgbClr val="1D324B"/>
                  </a:solidFill>
                  <a:latin typeface="Times New Roman" panose="02020603050405020304" pitchFamily="18" charset="0"/>
                  <a:cs typeface="Times New Roman" panose="02020603050405020304" pitchFamily="18" charset="0"/>
                </a:rPr>
                <a:t>Đánh giá kết quả giáo dục phải căn cứ vào mục tiêu và các yêu cầu cần đạt đối với từng lớp học, cấp học trong chương trình môn học GDTC.</a:t>
              </a:r>
              <a:endParaRPr lang="en-US" sz="2800" dirty="0">
                <a:solidFill>
                  <a:srgbClr val="1D324B"/>
                </a:solidFill>
                <a:latin typeface="Times New Roman" panose="02020603050405020304" pitchFamily="18"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9C0FAB3F-C4EF-4E05-B05F-263EFD11DA1E}"/>
                </a:ext>
              </a:extLst>
            </p:cNvPr>
            <p:cNvCxnSpPr>
              <a:cxnSpLocks/>
              <a:stCxn id="22" idx="0"/>
            </p:cNvCxnSpPr>
            <p:nvPr/>
          </p:nvCxnSpPr>
          <p:spPr>
            <a:xfrm flipV="1">
              <a:off x="5870571" y="1934895"/>
              <a:ext cx="0" cy="372587"/>
            </a:xfrm>
            <a:prstGeom prst="line">
              <a:avLst/>
            </a:prstGeom>
            <a:ln>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2A2AF1-376B-4128-8750-28AB434A82E1}"/>
                </a:ext>
              </a:extLst>
            </p:cNvPr>
            <p:cNvCxnSpPr/>
            <p:nvPr/>
          </p:nvCxnSpPr>
          <p:spPr>
            <a:xfrm>
              <a:off x="3814199" y="1921284"/>
              <a:ext cx="4706160" cy="0"/>
            </a:xfrm>
            <a:prstGeom prst="line">
              <a:avLst/>
            </a:prstGeom>
            <a:ln>
              <a:solidFill>
                <a:srgbClr val="4BACC6"/>
              </a:solidFill>
            </a:ln>
          </p:spPr>
          <p:style>
            <a:lnRef idx="1">
              <a:schemeClr val="accent1"/>
            </a:lnRef>
            <a:fillRef idx="0">
              <a:schemeClr val="accent1"/>
            </a:fillRef>
            <a:effectRef idx="0">
              <a:schemeClr val="accent1"/>
            </a:effectRef>
            <a:fontRef idx="minor">
              <a:schemeClr val="tx1"/>
            </a:fontRef>
          </p:style>
        </p:cxnSp>
      </p:grpSp>
      <p:pic>
        <p:nvPicPr>
          <p:cNvPr id="29"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1350421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009865" y="0"/>
            <a:ext cx="4172271" cy="724247"/>
          </a:xfrm>
          <a:prstGeom prst="rect">
            <a:avLst/>
          </a:prstGeom>
        </p:spPr>
        <p:txBody>
          <a:bodyPr>
            <a:normAutofit/>
          </a:bodyPr>
          <a:lstStyle/>
          <a:p>
            <a:r>
              <a:rPr lang="en-US" sz="3200" b="1" dirty="0">
                <a:latin typeface="+mn-lt"/>
              </a:rPr>
              <a:t>HÌNH THỨC ĐÁNH GIÁ</a:t>
            </a:r>
          </a:p>
        </p:txBody>
      </p:sp>
      <p:graphicFrame>
        <p:nvGraphicFramePr>
          <p:cNvPr id="3" name="Table 2">
            <a:extLst>
              <a:ext uri="{FF2B5EF4-FFF2-40B4-BE49-F238E27FC236}">
                <a16:creationId xmlns:a16="http://schemas.microsoft.com/office/drawing/2014/main" id="{66319735-CF3D-4D09-98B3-7B67FBC6B0AB}"/>
              </a:ext>
            </a:extLst>
          </p:cNvPr>
          <p:cNvGraphicFramePr>
            <a:graphicFrameLocks noGrp="1"/>
          </p:cNvGraphicFramePr>
          <p:nvPr>
            <p:extLst>
              <p:ext uri="{D42A27DB-BD31-4B8C-83A1-F6EECF244321}">
                <p14:modId xmlns:p14="http://schemas.microsoft.com/office/powerpoint/2010/main" val="750631906"/>
              </p:ext>
            </p:extLst>
          </p:nvPr>
        </p:nvGraphicFramePr>
        <p:xfrm>
          <a:off x="3200400" y="933450"/>
          <a:ext cx="2667000" cy="5732977"/>
        </p:xfrm>
        <a:graphic>
          <a:graphicData uri="http://schemas.openxmlformats.org/drawingml/2006/table">
            <a:tbl>
              <a:tblPr firstRow="1" bandRow="1">
                <a:tableStyleId>{5940675A-B579-460E-94D1-54222C63F5DA}</a:tableStyleId>
              </a:tblPr>
              <a:tblGrid>
                <a:gridCol w="247025">
                  <a:extLst>
                    <a:ext uri="{9D8B030D-6E8A-4147-A177-3AD203B41FA5}">
                      <a16:colId xmlns:a16="http://schemas.microsoft.com/office/drawing/2014/main" val="20000"/>
                    </a:ext>
                  </a:extLst>
                </a:gridCol>
                <a:gridCol w="2181806">
                  <a:extLst>
                    <a:ext uri="{9D8B030D-6E8A-4147-A177-3AD203B41FA5}">
                      <a16:colId xmlns:a16="http://schemas.microsoft.com/office/drawing/2014/main" val="20001"/>
                    </a:ext>
                  </a:extLst>
                </a:gridCol>
                <a:gridCol w="238169">
                  <a:extLst>
                    <a:ext uri="{9D8B030D-6E8A-4147-A177-3AD203B41FA5}">
                      <a16:colId xmlns:a16="http://schemas.microsoft.com/office/drawing/2014/main" val="20002"/>
                    </a:ext>
                  </a:extLst>
                </a:gridCol>
              </a:tblGrid>
              <a:tr h="33801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0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724322">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4400" b="1" dirty="0">
                          <a:solidFill>
                            <a:schemeClr val="bg1"/>
                          </a:solidFill>
                          <a:latin typeface="Times New Roman" panose="02020603050405020304" pitchFamily="18" charset="0"/>
                          <a:cs typeface="Times New Roman" panose="02020603050405020304" pitchFamily="18" charset="0"/>
                        </a:rPr>
                        <a:t>02</a:t>
                      </a:r>
                      <a:endParaRPr lang="ko-KR" altLang="en-US" sz="44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72432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err="1">
                          <a:solidFill>
                            <a:schemeClr val="bg1"/>
                          </a:solidFill>
                          <a:latin typeface="Times New Roman" panose="02020603050405020304" pitchFamily="18" charset="0"/>
                          <a:cs typeface="Times New Roman" panose="02020603050405020304" pitchFamily="18" charset="0"/>
                        </a:rPr>
                        <a:t>Đánh</a:t>
                      </a:r>
                      <a:r>
                        <a:rPr lang="en-US" altLang="ko-KR" sz="2400" b="1" baseline="0" dirty="0">
                          <a:solidFill>
                            <a:schemeClr val="bg1"/>
                          </a:solidFill>
                          <a:latin typeface="Times New Roman" panose="02020603050405020304" pitchFamily="18" charset="0"/>
                          <a:cs typeface="Times New Roman" panose="02020603050405020304" pitchFamily="18" charset="0"/>
                        </a:rPr>
                        <a:t> </a:t>
                      </a:r>
                      <a:r>
                        <a:rPr lang="en-US" altLang="ko-KR" sz="2400" b="1" baseline="0" dirty="0" err="1">
                          <a:solidFill>
                            <a:schemeClr val="bg1"/>
                          </a:solidFill>
                          <a:latin typeface="Times New Roman" panose="02020603050405020304" pitchFamily="18" charset="0"/>
                          <a:cs typeface="Times New Roman" panose="02020603050405020304" pitchFamily="18" charset="0"/>
                        </a:rPr>
                        <a:t>giá</a:t>
                      </a:r>
                      <a:r>
                        <a:rPr lang="en-US" altLang="ko-KR" sz="2400" b="1" baseline="0" dirty="0">
                          <a:solidFill>
                            <a:schemeClr val="bg1"/>
                          </a:solidFill>
                          <a:latin typeface="Times New Roman" panose="02020603050405020304" pitchFamily="18" charset="0"/>
                          <a:cs typeface="Times New Roman" panose="02020603050405020304" pitchFamily="18" charset="0"/>
                        </a:rPr>
                        <a:t>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baseline="0" dirty="0" err="1">
                          <a:solidFill>
                            <a:schemeClr val="bg1"/>
                          </a:solidFill>
                          <a:latin typeface="Times New Roman" panose="02020603050405020304" pitchFamily="18" charset="0"/>
                          <a:cs typeface="Times New Roman" panose="02020603050405020304" pitchFamily="18" charset="0"/>
                        </a:rPr>
                        <a:t>định</a:t>
                      </a:r>
                      <a:r>
                        <a:rPr lang="en-US" altLang="ko-KR" sz="2400" b="1" baseline="0" dirty="0">
                          <a:solidFill>
                            <a:schemeClr val="bg1"/>
                          </a:solidFill>
                          <a:latin typeface="Times New Roman" panose="02020603050405020304" pitchFamily="18" charset="0"/>
                          <a:cs typeface="Times New Roman" panose="02020603050405020304" pitchFamily="18" charset="0"/>
                        </a:rPr>
                        <a:t> </a:t>
                      </a:r>
                      <a:r>
                        <a:rPr lang="en-US" altLang="ko-KR" sz="2400" b="1" baseline="0" dirty="0" err="1">
                          <a:solidFill>
                            <a:schemeClr val="bg1"/>
                          </a:solidFill>
                          <a:latin typeface="Times New Roman" panose="02020603050405020304" pitchFamily="18" charset="0"/>
                          <a:cs typeface="Times New Roman" panose="02020603050405020304" pitchFamily="18" charset="0"/>
                        </a:rPr>
                        <a:t>kì</a:t>
                      </a:r>
                      <a:endParaRPr lang="ko-KR" altLang="en-US" sz="24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329968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just"/>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giữa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kì</a:t>
                      </a:r>
                      <a:r>
                        <a:rPr lang="en-US" sz="2400" dirty="0">
                          <a:solidFill>
                            <a:schemeClr val="bg1"/>
                          </a:solidFill>
                          <a:latin typeface="Times New Roman" panose="02020603050405020304" pitchFamily="18" charset="0"/>
                          <a:cs typeface="Times New Roman" panose="02020603050405020304" pitchFamily="18" charset="0"/>
                        </a:rPr>
                        <a:t> I, </a:t>
                      </a:r>
                      <a:r>
                        <a:rPr lang="en-US" sz="2400" dirty="0" err="1">
                          <a:solidFill>
                            <a:schemeClr val="bg1"/>
                          </a:solidFill>
                          <a:latin typeface="Times New Roman" panose="02020603050405020304" pitchFamily="18" charset="0"/>
                          <a:cs typeface="Times New Roman" panose="02020603050405020304" pitchFamily="18" charset="0"/>
                        </a:rPr>
                        <a:t>cuối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kì</a:t>
                      </a:r>
                      <a:r>
                        <a:rPr lang="en-US" sz="2400" dirty="0">
                          <a:solidFill>
                            <a:schemeClr val="bg1"/>
                          </a:solidFill>
                          <a:latin typeface="Times New Roman" panose="02020603050405020304" pitchFamily="18" charset="0"/>
                          <a:cs typeface="Times New Roman" panose="02020603050405020304" pitchFamily="18" charset="0"/>
                        </a:rPr>
                        <a:t> I, </a:t>
                      </a:r>
                      <a:r>
                        <a:rPr lang="en-US" sz="2400" dirty="0" err="1">
                          <a:solidFill>
                            <a:schemeClr val="bg1"/>
                          </a:solidFill>
                          <a:latin typeface="Times New Roman" panose="02020603050405020304" pitchFamily="18" charset="0"/>
                          <a:cs typeface="Times New Roman" panose="02020603050405020304" pitchFamily="18" charset="0"/>
                        </a:rPr>
                        <a:t>giữa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kì</a:t>
                      </a:r>
                      <a:r>
                        <a:rPr lang="en-US" sz="2400" dirty="0">
                          <a:solidFill>
                            <a:schemeClr val="bg1"/>
                          </a:solidFill>
                          <a:latin typeface="Times New Roman" panose="02020603050405020304" pitchFamily="18" charset="0"/>
                          <a:cs typeface="Times New Roman" panose="02020603050405020304" pitchFamily="18" charset="0"/>
                        </a:rPr>
                        <a:t> II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cuối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năm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Nội dung đánh giá chú trọng đến kĩ năng thực hành, thể lực của </a:t>
                      </a:r>
                      <a:r>
                        <a:rPr lang="en-US" sz="2400" dirty="0">
                          <a:solidFill>
                            <a:schemeClr val="bg1"/>
                          </a:solidFill>
                          <a:latin typeface="Times New Roman" panose="02020603050405020304" pitchFamily="18" charset="0"/>
                          <a:cs typeface="Times New Roman" panose="02020603050405020304" pitchFamily="18" charset="0"/>
                        </a:rPr>
                        <a:t>HS.</a:t>
                      </a:r>
                      <a:r>
                        <a:rPr lang="vi-VN" sz="2400" dirty="0">
                          <a:solidFill>
                            <a:schemeClr val="bg1"/>
                          </a:solidFill>
                          <a:latin typeface="Times New Roman" panose="02020603050405020304" pitchFamily="18" charset="0"/>
                          <a:cs typeface="Times New Roman" panose="02020603050405020304" pitchFamily="18" charset="0"/>
                        </a:rPr>
                        <a:t> </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bl>
          </a:graphicData>
        </a:graphic>
      </p:graphicFrame>
      <p:sp>
        <p:nvSpPr>
          <p:cNvPr id="4" name="Block Arc 14">
            <a:extLst>
              <a:ext uri="{FF2B5EF4-FFF2-40B4-BE49-F238E27FC236}">
                <a16:creationId xmlns:a16="http://schemas.microsoft.com/office/drawing/2014/main" id="{EB1C5CBD-9027-401B-A83F-525EB83C6095}"/>
              </a:ext>
            </a:extLst>
          </p:cNvPr>
          <p:cNvSpPr>
            <a:spLocks noChangeAspect="1"/>
          </p:cNvSpPr>
          <p:nvPr/>
        </p:nvSpPr>
        <p:spPr>
          <a:xfrm rot="2700000">
            <a:off x="4520720" y="63213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5" name="Table 4">
            <a:extLst>
              <a:ext uri="{FF2B5EF4-FFF2-40B4-BE49-F238E27FC236}">
                <a16:creationId xmlns:a16="http://schemas.microsoft.com/office/drawing/2014/main" id="{D99889DA-8C35-43C9-BD7C-726AFE4CCE40}"/>
              </a:ext>
            </a:extLst>
          </p:cNvPr>
          <p:cNvGraphicFramePr>
            <a:graphicFrameLocks noGrp="1"/>
          </p:cNvGraphicFramePr>
          <p:nvPr>
            <p:extLst>
              <p:ext uri="{D42A27DB-BD31-4B8C-83A1-F6EECF244321}">
                <p14:modId xmlns:p14="http://schemas.microsoft.com/office/powerpoint/2010/main" val="102692886"/>
              </p:ext>
            </p:extLst>
          </p:nvPr>
        </p:nvGraphicFramePr>
        <p:xfrm>
          <a:off x="5976935" y="890577"/>
          <a:ext cx="2757489" cy="5838835"/>
        </p:xfrm>
        <a:graphic>
          <a:graphicData uri="http://schemas.openxmlformats.org/drawingml/2006/table">
            <a:tbl>
              <a:tblPr firstRow="1" bandRow="1">
                <a:tableStyleId>{5940675A-B579-460E-94D1-54222C63F5DA}</a:tableStyleId>
              </a:tblPr>
              <a:tblGrid>
                <a:gridCol w="255406">
                  <a:extLst>
                    <a:ext uri="{9D8B030D-6E8A-4147-A177-3AD203B41FA5}">
                      <a16:colId xmlns:a16="http://schemas.microsoft.com/office/drawing/2014/main" val="20000"/>
                    </a:ext>
                  </a:extLst>
                </a:gridCol>
                <a:gridCol w="2255832">
                  <a:extLst>
                    <a:ext uri="{9D8B030D-6E8A-4147-A177-3AD203B41FA5}">
                      <a16:colId xmlns:a16="http://schemas.microsoft.com/office/drawing/2014/main" val="20001"/>
                    </a:ext>
                  </a:extLst>
                </a:gridCol>
                <a:gridCol w="246251">
                  <a:extLst>
                    <a:ext uri="{9D8B030D-6E8A-4147-A177-3AD203B41FA5}">
                      <a16:colId xmlns:a16="http://schemas.microsoft.com/office/drawing/2014/main" val="20002"/>
                    </a:ext>
                  </a:extLst>
                </a:gridCol>
              </a:tblGrid>
              <a:tr h="33821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0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2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4400" b="1" dirty="0">
                          <a:solidFill>
                            <a:schemeClr val="bg1"/>
                          </a:solidFill>
                          <a:latin typeface="Times New Roman" panose="02020603050405020304" pitchFamily="18" charset="0"/>
                          <a:cs typeface="Times New Roman" panose="02020603050405020304" pitchFamily="18" charset="0"/>
                        </a:rPr>
                        <a:t>03</a:t>
                      </a:r>
                      <a:endParaRPr lang="ko-KR" altLang="en-US" sz="44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76488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200" b="1" dirty="0" err="1">
                          <a:solidFill>
                            <a:schemeClr val="bg1"/>
                          </a:solidFill>
                          <a:latin typeface="Times New Roman" panose="02020603050405020304" pitchFamily="18" charset="0"/>
                          <a:cs typeface="Times New Roman" panose="02020603050405020304" pitchFamily="18" charset="0"/>
                        </a:rPr>
                        <a:t>Đánh</a:t>
                      </a:r>
                      <a:r>
                        <a:rPr lang="en-US" altLang="ko-KR" sz="2200" b="1" baseline="0" dirty="0">
                          <a:solidFill>
                            <a:schemeClr val="bg1"/>
                          </a:solidFill>
                          <a:latin typeface="Times New Roman" panose="02020603050405020304" pitchFamily="18" charset="0"/>
                          <a:cs typeface="Times New Roman" panose="02020603050405020304" pitchFamily="18" charset="0"/>
                        </a:rPr>
                        <a:t> </a:t>
                      </a:r>
                      <a:r>
                        <a:rPr lang="en-US" altLang="ko-KR" sz="2200" b="1" baseline="0" dirty="0" err="1">
                          <a:solidFill>
                            <a:schemeClr val="bg1"/>
                          </a:solidFill>
                          <a:latin typeface="Times New Roman" panose="02020603050405020304" pitchFamily="18" charset="0"/>
                          <a:cs typeface="Times New Roman" panose="02020603050405020304" pitchFamily="18" charset="0"/>
                        </a:rPr>
                        <a:t>giá</a:t>
                      </a:r>
                      <a:r>
                        <a:rPr lang="en-US" altLang="ko-KR" sz="2200" b="1" baseline="0" dirty="0">
                          <a:solidFill>
                            <a:schemeClr val="bg1"/>
                          </a:solidFill>
                          <a:latin typeface="Times New Roman" panose="02020603050405020304" pitchFamily="18" charset="0"/>
                          <a:cs typeface="Times New Roman" panose="02020603050405020304" pitchFamily="18" charset="0"/>
                        </a:rPr>
                        <a:t>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200" b="1" baseline="0" dirty="0" err="1">
                          <a:solidFill>
                            <a:schemeClr val="bg1"/>
                          </a:solidFill>
                          <a:latin typeface="Times New Roman" panose="02020603050405020304" pitchFamily="18" charset="0"/>
                          <a:cs typeface="Times New Roman" panose="02020603050405020304" pitchFamily="18" charset="0"/>
                        </a:rPr>
                        <a:t>định</a:t>
                      </a:r>
                      <a:r>
                        <a:rPr lang="en-US" altLang="ko-KR" sz="2200" b="1" baseline="0" dirty="0">
                          <a:solidFill>
                            <a:schemeClr val="bg1"/>
                          </a:solidFill>
                          <a:latin typeface="Times New Roman" panose="02020603050405020304" pitchFamily="18" charset="0"/>
                          <a:cs typeface="Times New Roman" panose="02020603050405020304" pitchFamily="18" charset="0"/>
                        </a:rPr>
                        <a:t> </a:t>
                      </a:r>
                      <a:r>
                        <a:rPr lang="en-US" altLang="ko-KR" sz="2200" b="1" baseline="0" dirty="0" err="1">
                          <a:solidFill>
                            <a:schemeClr val="bg1"/>
                          </a:solidFill>
                          <a:latin typeface="Times New Roman" panose="02020603050405020304" pitchFamily="18" charset="0"/>
                          <a:cs typeface="Times New Roman" panose="02020603050405020304" pitchFamily="18" charset="0"/>
                        </a:rPr>
                        <a:t>tính</a:t>
                      </a:r>
                      <a:endParaRPr lang="ko-KR" altLang="en-US" sz="22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390965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vl="0" algn="just"/>
                      <a:r>
                        <a:rPr lang="vi-VN" sz="2200" dirty="0">
                          <a:solidFill>
                            <a:schemeClr val="bg1"/>
                          </a:solidFill>
                          <a:latin typeface="Times New Roman" panose="02020603050405020304" pitchFamily="18" charset="0"/>
                          <a:cs typeface="Times New Roman" panose="02020603050405020304" pitchFamily="18" charset="0"/>
                        </a:rPr>
                        <a:t>Kết quả học tập được mô tả bằng lời nhận xét hoặc biểu thị bằng các mức xếp loại. H</a:t>
                      </a:r>
                      <a:r>
                        <a:rPr lang="en-US" sz="2200" dirty="0">
                          <a:solidFill>
                            <a:schemeClr val="bg1"/>
                          </a:solidFill>
                          <a:latin typeface="Times New Roman" panose="02020603050405020304" pitchFamily="18" charset="0"/>
                          <a:cs typeface="Times New Roman" panose="02020603050405020304" pitchFamily="18" charset="0"/>
                        </a:rPr>
                        <a:t>S</a:t>
                      </a:r>
                      <a:r>
                        <a:rPr lang="vi-VN" sz="2200" dirty="0">
                          <a:solidFill>
                            <a:schemeClr val="bg1"/>
                          </a:solidFill>
                          <a:latin typeface="Times New Roman" panose="02020603050405020304" pitchFamily="18" charset="0"/>
                          <a:cs typeface="Times New Roman" panose="02020603050405020304" pitchFamily="18" charset="0"/>
                        </a:rPr>
                        <a:t> có thể sử dụng hình thức này để tự đánh giá sau khi kết thúc mỗi dung, mỗi chủ đề.</a:t>
                      </a:r>
                      <a:endParaRPr lang="en-US" sz="2200"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1CFC98ED-0ADC-4212-88C5-5133A0B39054}"/>
              </a:ext>
            </a:extLst>
          </p:cNvPr>
          <p:cNvGraphicFramePr>
            <a:graphicFrameLocks noGrp="1"/>
          </p:cNvGraphicFramePr>
          <p:nvPr>
            <p:extLst>
              <p:ext uri="{D42A27DB-BD31-4B8C-83A1-F6EECF244321}">
                <p14:modId xmlns:p14="http://schemas.microsoft.com/office/powerpoint/2010/main" val="2586621292"/>
              </p:ext>
            </p:extLst>
          </p:nvPr>
        </p:nvGraphicFramePr>
        <p:xfrm>
          <a:off x="8839200" y="913638"/>
          <a:ext cx="3092281" cy="5752086"/>
        </p:xfrm>
        <a:graphic>
          <a:graphicData uri="http://schemas.openxmlformats.org/drawingml/2006/table">
            <a:tbl>
              <a:tblPr firstRow="1" bandRow="1">
                <a:tableStyleId>{5940675A-B579-460E-94D1-54222C63F5DA}</a:tableStyleId>
              </a:tblPr>
              <a:tblGrid>
                <a:gridCol w="286415">
                  <a:extLst>
                    <a:ext uri="{9D8B030D-6E8A-4147-A177-3AD203B41FA5}">
                      <a16:colId xmlns:a16="http://schemas.microsoft.com/office/drawing/2014/main" val="20000"/>
                    </a:ext>
                  </a:extLst>
                </a:gridCol>
                <a:gridCol w="2529718">
                  <a:extLst>
                    <a:ext uri="{9D8B030D-6E8A-4147-A177-3AD203B41FA5}">
                      <a16:colId xmlns:a16="http://schemas.microsoft.com/office/drawing/2014/main" val="20001"/>
                    </a:ext>
                  </a:extLst>
                </a:gridCol>
                <a:gridCol w="276148">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bg1"/>
                          </a:solidFill>
                          <a:latin typeface="+mn-lt"/>
                          <a:cs typeface="Arial" pitchFamily="34" charset="0"/>
                        </a:rPr>
                        <a:t>04</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100" b="1" dirty="0" err="1">
                          <a:solidFill>
                            <a:schemeClr val="bg1"/>
                          </a:solidFill>
                          <a:latin typeface="Times New Roman" panose="02020603050405020304" pitchFamily="18" charset="0"/>
                          <a:cs typeface="Times New Roman" panose="02020603050405020304" pitchFamily="18" charset="0"/>
                        </a:rPr>
                        <a:t>Đánh</a:t>
                      </a:r>
                      <a:r>
                        <a:rPr lang="en-US" altLang="ko-KR" sz="2100" b="1" baseline="0" dirty="0">
                          <a:solidFill>
                            <a:schemeClr val="bg1"/>
                          </a:solidFill>
                          <a:latin typeface="Times New Roman" panose="02020603050405020304" pitchFamily="18" charset="0"/>
                          <a:cs typeface="Times New Roman" panose="02020603050405020304" pitchFamily="18" charset="0"/>
                        </a:rPr>
                        <a:t> </a:t>
                      </a:r>
                      <a:r>
                        <a:rPr lang="en-US" altLang="ko-KR" sz="2100" b="1" baseline="0" dirty="0" err="1">
                          <a:solidFill>
                            <a:schemeClr val="bg1"/>
                          </a:solidFill>
                          <a:latin typeface="Times New Roman" panose="02020603050405020304" pitchFamily="18" charset="0"/>
                          <a:cs typeface="Times New Roman" panose="02020603050405020304" pitchFamily="18" charset="0"/>
                        </a:rPr>
                        <a:t>giá</a:t>
                      </a:r>
                      <a:r>
                        <a:rPr lang="en-US" altLang="ko-KR" sz="2100" b="1" baseline="0" dirty="0">
                          <a:solidFill>
                            <a:schemeClr val="bg1"/>
                          </a:solidFill>
                          <a:latin typeface="Times New Roman" panose="02020603050405020304" pitchFamily="18" charset="0"/>
                          <a:cs typeface="Times New Roman" panose="02020603050405020304" pitchFamily="18" charset="0"/>
                        </a:rPr>
                        <a:t>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100" b="1" baseline="0" dirty="0" err="1">
                          <a:solidFill>
                            <a:schemeClr val="bg1"/>
                          </a:solidFill>
                          <a:latin typeface="Times New Roman" panose="02020603050405020304" pitchFamily="18" charset="0"/>
                          <a:cs typeface="Times New Roman" panose="02020603050405020304" pitchFamily="18" charset="0"/>
                        </a:rPr>
                        <a:t>định</a:t>
                      </a:r>
                      <a:r>
                        <a:rPr lang="en-US" altLang="ko-KR" sz="2100" b="1" baseline="0" dirty="0">
                          <a:solidFill>
                            <a:schemeClr val="bg1"/>
                          </a:solidFill>
                          <a:latin typeface="Times New Roman" panose="02020603050405020304" pitchFamily="18" charset="0"/>
                          <a:cs typeface="Times New Roman" panose="02020603050405020304" pitchFamily="18" charset="0"/>
                        </a:rPr>
                        <a:t> </a:t>
                      </a:r>
                      <a:r>
                        <a:rPr lang="en-US" altLang="ko-KR" sz="2100" b="1" baseline="0" dirty="0" err="1">
                          <a:solidFill>
                            <a:schemeClr val="bg1"/>
                          </a:solidFill>
                          <a:latin typeface="Times New Roman" panose="02020603050405020304" pitchFamily="18" charset="0"/>
                          <a:cs typeface="Times New Roman" panose="02020603050405020304" pitchFamily="18" charset="0"/>
                        </a:rPr>
                        <a:t>lượng</a:t>
                      </a:r>
                      <a:endParaRPr lang="ko-KR" altLang="en-US" sz="21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vl="0" algn="just"/>
                      <a:r>
                        <a:rPr lang="vi-VN" sz="2100" dirty="0">
                          <a:solidFill>
                            <a:schemeClr val="bg1"/>
                          </a:solidFill>
                          <a:latin typeface="Times New Roman" panose="02020603050405020304" pitchFamily="18" charset="0"/>
                          <a:cs typeface="Times New Roman" panose="02020603050405020304" pitchFamily="18" charset="0"/>
                        </a:rPr>
                        <a:t>Kết quả học tập được biểu thị bằng điểm số theo thang điểm 10. G</a:t>
                      </a:r>
                      <a:r>
                        <a:rPr lang="en-US" sz="2100" dirty="0">
                          <a:solidFill>
                            <a:schemeClr val="bg1"/>
                          </a:solidFill>
                          <a:latin typeface="Times New Roman" panose="02020603050405020304" pitchFamily="18" charset="0"/>
                          <a:cs typeface="Times New Roman" panose="02020603050405020304" pitchFamily="18" charset="0"/>
                        </a:rPr>
                        <a:t>V</a:t>
                      </a:r>
                      <a:r>
                        <a:rPr lang="vi-VN" sz="2100" dirty="0">
                          <a:solidFill>
                            <a:schemeClr val="bg1"/>
                          </a:solidFill>
                          <a:latin typeface="Times New Roman" panose="02020603050405020304" pitchFamily="18" charset="0"/>
                          <a:cs typeface="Times New Roman" panose="02020603050405020304" pitchFamily="18" charset="0"/>
                        </a:rPr>
                        <a:t> sử dụng hình thức đánh giá này đối với đánh giá thường xuyên chính</a:t>
                      </a:r>
                      <a:r>
                        <a:rPr lang="en-US" sz="2100" baseline="0" dirty="0">
                          <a:solidFill>
                            <a:schemeClr val="bg1"/>
                          </a:solidFill>
                          <a:latin typeface="Times New Roman" panose="02020603050405020304" pitchFamily="18" charset="0"/>
                          <a:cs typeface="Times New Roman" panose="02020603050405020304" pitchFamily="18" charset="0"/>
                        </a:rPr>
                        <a:t> </a:t>
                      </a:r>
                      <a:r>
                        <a:rPr lang="vi-VN" sz="2100" dirty="0">
                          <a:solidFill>
                            <a:schemeClr val="bg1"/>
                          </a:solidFill>
                          <a:latin typeface="Times New Roman" panose="02020603050405020304" pitchFamily="18" charset="0"/>
                          <a:cs typeface="Times New Roman" panose="02020603050405020304" pitchFamily="18" charset="0"/>
                        </a:rPr>
                        <a:t>thức và đánh giá định kì. Đánh giá định lượng được sử dụng chủ yếu ở cấp </a:t>
                      </a:r>
                      <a:r>
                        <a:rPr lang="en-US" sz="2100" dirty="0">
                          <a:solidFill>
                            <a:schemeClr val="bg1"/>
                          </a:solidFill>
                          <a:latin typeface="Times New Roman" panose="02020603050405020304" pitchFamily="18" charset="0"/>
                          <a:cs typeface="Times New Roman" panose="02020603050405020304" pitchFamily="18" charset="0"/>
                        </a:rPr>
                        <a:t>THCS</a:t>
                      </a:r>
                      <a:r>
                        <a:rPr lang="vi-VN" sz="2100" dirty="0">
                          <a:solidFill>
                            <a:schemeClr val="bg1"/>
                          </a:solidFill>
                          <a:latin typeface="Times New Roman" panose="02020603050405020304" pitchFamily="18" charset="0"/>
                          <a:cs typeface="Times New Roman" panose="02020603050405020304" pitchFamily="18" charset="0"/>
                        </a:rPr>
                        <a:t> và cấp </a:t>
                      </a:r>
                      <a:r>
                        <a:rPr lang="en-US" sz="2100" dirty="0">
                          <a:solidFill>
                            <a:schemeClr val="bg1"/>
                          </a:solidFill>
                          <a:latin typeface="Times New Roman" panose="02020603050405020304" pitchFamily="18" charset="0"/>
                          <a:cs typeface="Times New Roman" panose="02020603050405020304" pitchFamily="18" charset="0"/>
                        </a:rPr>
                        <a:t>THPT</a:t>
                      </a:r>
                      <a:r>
                        <a:rPr lang="vi-VN" sz="2100" dirty="0">
                          <a:solidFill>
                            <a:schemeClr val="bg1"/>
                          </a:solidFill>
                          <a:latin typeface="Times New Roman" panose="02020603050405020304" pitchFamily="18" charset="0"/>
                          <a:cs typeface="Times New Roman" panose="02020603050405020304" pitchFamily="18" charset="0"/>
                        </a:rPr>
                        <a:t>.</a:t>
                      </a:r>
                      <a:endParaRPr lang="en-GB" sz="2100"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bl>
          </a:graphicData>
        </a:graphic>
      </p:graphicFrame>
      <p:sp>
        <p:nvSpPr>
          <p:cNvPr id="7" name="Block Arc 14">
            <a:extLst>
              <a:ext uri="{FF2B5EF4-FFF2-40B4-BE49-F238E27FC236}">
                <a16:creationId xmlns:a16="http://schemas.microsoft.com/office/drawing/2014/main" id="{1D8A65CE-661F-4A20-85F6-8AF09B12EE14}"/>
              </a:ext>
            </a:extLst>
          </p:cNvPr>
          <p:cNvSpPr>
            <a:spLocks noChangeAspect="1"/>
          </p:cNvSpPr>
          <p:nvPr/>
        </p:nvSpPr>
        <p:spPr>
          <a:xfrm rot="2700000">
            <a:off x="7416316" y="622265"/>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9" name="Table 8">
            <a:extLst>
              <a:ext uri="{FF2B5EF4-FFF2-40B4-BE49-F238E27FC236}">
                <a16:creationId xmlns:a16="http://schemas.microsoft.com/office/drawing/2014/main" id="{78779260-2EFF-449D-9CB4-ECC2B6C2A3CB}"/>
              </a:ext>
            </a:extLst>
          </p:cNvPr>
          <p:cNvGraphicFramePr>
            <a:graphicFrameLocks noGrp="1"/>
          </p:cNvGraphicFramePr>
          <p:nvPr>
            <p:extLst>
              <p:ext uri="{D42A27DB-BD31-4B8C-83A1-F6EECF244321}">
                <p14:modId xmlns:p14="http://schemas.microsoft.com/office/powerpoint/2010/main" val="4069571289"/>
              </p:ext>
            </p:extLst>
          </p:nvPr>
        </p:nvGraphicFramePr>
        <p:xfrm>
          <a:off x="228600" y="885827"/>
          <a:ext cx="2895599" cy="5614716"/>
        </p:xfrm>
        <a:graphic>
          <a:graphicData uri="http://schemas.openxmlformats.org/drawingml/2006/table">
            <a:tbl>
              <a:tblPr firstRow="1" bandRow="1">
                <a:tableStyleId>{5940675A-B579-460E-94D1-54222C63F5DA}</a:tableStyleId>
              </a:tblPr>
              <a:tblGrid>
                <a:gridCol w="258583">
                  <a:extLst>
                    <a:ext uri="{9D8B030D-6E8A-4147-A177-3AD203B41FA5}">
                      <a16:colId xmlns:a16="http://schemas.microsoft.com/office/drawing/2014/main" val="20000"/>
                    </a:ext>
                  </a:extLst>
                </a:gridCol>
                <a:gridCol w="2378433">
                  <a:extLst>
                    <a:ext uri="{9D8B030D-6E8A-4147-A177-3AD203B41FA5}">
                      <a16:colId xmlns:a16="http://schemas.microsoft.com/office/drawing/2014/main" val="20001"/>
                    </a:ext>
                  </a:extLst>
                </a:gridCol>
                <a:gridCol w="258583">
                  <a:extLst>
                    <a:ext uri="{9D8B030D-6E8A-4147-A177-3AD203B41FA5}">
                      <a16:colId xmlns:a16="http://schemas.microsoft.com/office/drawing/2014/main" val="20002"/>
                    </a:ext>
                  </a:extLst>
                </a:gridCol>
              </a:tblGrid>
              <a:tr h="1190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0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4499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4400" b="1" dirty="0">
                          <a:solidFill>
                            <a:schemeClr val="bg1"/>
                          </a:solidFill>
                          <a:latin typeface="Times New Roman" panose="02020603050405020304" pitchFamily="18" charset="0"/>
                          <a:cs typeface="Times New Roman" panose="02020603050405020304" pitchFamily="18" charset="0"/>
                        </a:rPr>
                        <a:t>01</a:t>
                      </a:r>
                      <a:endParaRPr lang="ko-KR" altLang="en-US" sz="44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74499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a:solidFill>
                            <a:schemeClr val="bg1"/>
                          </a:solidFill>
                          <a:latin typeface="Times New Roman" panose="02020603050405020304" pitchFamily="18" charset="0"/>
                          <a:cs typeface="Times New Roman" panose="02020603050405020304" pitchFamily="18" charset="0"/>
                        </a:rPr>
                        <a:t>Đánh</a:t>
                      </a:r>
                      <a:r>
                        <a:rPr lang="en-US" altLang="ko-KR" sz="2400" b="1" baseline="0">
                          <a:solidFill>
                            <a:schemeClr val="bg1"/>
                          </a:solidFill>
                          <a:latin typeface="Times New Roman" panose="02020603050405020304" pitchFamily="18" charset="0"/>
                          <a:cs typeface="Times New Roman" panose="02020603050405020304" pitchFamily="18" charset="0"/>
                        </a:rPr>
                        <a:t> giá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baseline="0">
                          <a:solidFill>
                            <a:schemeClr val="bg1"/>
                          </a:solidFill>
                          <a:latin typeface="Times New Roman" panose="02020603050405020304" pitchFamily="18" charset="0"/>
                          <a:cs typeface="Times New Roman" panose="02020603050405020304" pitchFamily="18" charset="0"/>
                        </a:rPr>
                        <a:t>thường xuyên</a:t>
                      </a:r>
                      <a:endParaRPr lang="ko-KR" altLang="en-US" sz="24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372495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just"/>
                      <a:r>
                        <a:rPr lang="vi-VN" sz="2400" dirty="0">
                          <a:solidFill>
                            <a:schemeClr val="bg1"/>
                          </a:solidFill>
                          <a:latin typeface="Times New Roman" panose="02020603050405020304" pitchFamily="18" charset="0"/>
                          <a:cs typeface="Times New Roman" panose="02020603050405020304" pitchFamily="18" charset="0"/>
                        </a:rPr>
                        <a:t>Bao gồm đánh giá chính thức và đánh giá không chính thức nhằm thu thập những thông tin về quá trình hình thành, phát triển năng lực của từng </a:t>
                      </a:r>
                      <a:r>
                        <a:rPr lang="en-US" sz="2400" dirty="0">
                          <a:solidFill>
                            <a:schemeClr val="bg1"/>
                          </a:solidFill>
                          <a:latin typeface="Times New Roman" panose="02020603050405020304" pitchFamily="18" charset="0"/>
                          <a:cs typeface="Times New Roman" panose="02020603050405020304" pitchFamily="18" charset="0"/>
                        </a:rPr>
                        <a:t>HS</a:t>
                      </a:r>
                      <a:r>
                        <a:rPr lang="vi-VN" sz="2400" dirty="0">
                          <a:solidFill>
                            <a:schemeClr val="bg1"/>
                          </a:solidFill>
                          <a:latin typeface="Times New Roman" panose="02020603050405020304" pitchFamily="18" charset="0"/>
                          <a:cs typeface="Times New Roman" panose="02020603050405020304" pitchFamily="18" charset="0"/>
                        </a:rPr>
                        <a:t>.</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bl>
          </a:graphicData>
        </a:graphic>
      </p:graphicFrame>
      <p:sp>
        <p:nvSpPr>
          <p:cNvPr id="11" name="Block Arc 14">
            <a:extLst>
              <a:ext uri="{FF2B5EF4-FFF2-40B4-BE49-F238E27FC236}">
                <a16:creationId xmlns:a16="http://schemas.microsoft.com/office/drawing/2014/main" id="{76B48F1D-612E-4520-A799-4E37EE8546B5}"/>
              </a:ext>
            </a:extLst>
          </p:cNvPr>
          <p:cNvSpPr>
            <a:spLocks noChangeAspect="1"/>
          </p:cNvSpPr>
          <p:nvPr/>
        </p:nvSpPr>
        <p:spPr>
          <a:xfrm rot="2700000">
            <a:off x="10311916" y="57465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12" name="Table 11">
            <a:extLst>
              <a:ext uri="{FF2B5EF4-FFF2-40B4-BE49-F238E27FC236}">
                <a16:creationId xmlns:a16="http://schemas.microsoft.com/office/drawing/2014/main" id="{78779260-2EFF-449D-9CB4-ECC2B6C2A3CB}"/>
              </a:ext>
            </a:extLst>
          </p:cNvPr>
          <p:cNvGraphicFramePr>
            <a:graphicFrameLocks noGrp="1"/>
          </p:cNvGraphicFramePr>
          <p:nvPr>
            <p:extLst>
              <p:ext uri="{D42A27DB-BD31-4B8C-83A1-F6EECF244321}">
                <p14:modId xmlns:p14="http://schemas.microsoft.com/office/powerpoint/2010/main" val="361809508"/>
              </p:ext>
            </p:extLst>
          </p:nvPr>
        </p:nvGraphicFramePr>
        <p:xfrm>
          <a:off x="85721" y="900116"/>
          <a:ext cx="2895599" cy="5614716"/>
        </p:xfrm>
        <a:graphic>
          <a:graphicData uri="http://schemas.openxmlformats.org/drawingml/2006/table">
            <a:tbl>
              <a:tblPr firstRow="1" bandRow="1">
                <a:tableStyleId>{5940675A-B579-460E-94D1-54222C63F5DA}</a:tableStyleId>
              </a:tblPr>
              <a:tblGrid>
                <a:gridCol w="258583">
                  <a:extLst>
                    <a:ext uri="{9D8B030D-6E8A-4147-A177-3AD203B41FA5}">
                      <a16:colId xmlns:a16="http://schemas.microsoft.com/office/drawing/2014/main" val="20000"/>
                    </a:ext>
                  </a:extLst>
                </a:gridCol>
                <a:gridCol w="2378433">
                  <a:extLst>
                    <a:ext uri="{9D8B030D-6E8A-4147-A177-3AD203B41FA5}">
                      <a16:colId xmlns:a16="http://schemas.microsoft.com/office/drawing/2014/main" val="20001"/>
                    </a:ext>
                  </a:extLst>
                </a:gridCol>
                <a:gridCol w="258583">
                  <a:extLst>
                    <a:ext uri="{9D8B030D-6E8A-4147-A177-3AD203B41FA5}">
                      <a16:colId xmlns:a16="http://schemas.microsoft.com/office/drawing/2014/main" val="20002"/>
                    </a:ext>
                  </a:extLst>
                </a:gridCol>
              </a:tblGrid>
              <a:tr h="1190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0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0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4499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4400" b="1" dirty="0">
                          <a:solidFill>
                            <a:schemeClr val="bg1"/>
                          </a:solidFill>
                          <a:latin typeface="Times New Roman" panose="02020603050405020304" pitchFamily="18" charset="0"/>
                          <a:cs typeface="Times New Roman" panose="02020603050405020304" pitchFamily="18" charset="0"/>
                        </a:rPr>
                        <a:t>01</a:t>
                      </a:r>
                      <a:endParaRPr lang="ko-KR" altLang="en-US" sz="44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74499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a:solidFill>
                            <a:schemeClr val="bg1"/>
                          </a:solidFill>
                          <a:latin typeface="Times New Roman" panose="02020603050405020304" pitchFamily="18" charset="0"/>
                          <a:cs typeface="Times New Roman" panose="02020603050405020304" pitchFamily="18" charset="0"/>
                        </a:rPr>
                        <a:t>Đánh</a:t>
                      </a:r>
                      <a:r>
                        <a:rPr lang="en-US" altLang="ko-KR" sz="2400" b="1" baseline="0">
                          <a:solidFill>
                            <a:schemeClr val="bg1"/>
                          </a:solidFill>
                          <a:latin typeface="Times New Roman" panose="02020603050405020304" pitchFamily="18" charset="0"/>
                          <a:cs typeface="Times New Roman" panose="02020603050405020304" pitchFamily="18" charset="0"/>
                        </a:rPr>
                        <a:t> giá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baseline="0">
                          <a:solidFill>
                            <a:schemeClr val="bg1"/>
                          </a:solidFill>
                          <a:latin typeface="Times New Roman" panose="02020603050405020304" pitchFamily="18" charset="0"/>
                          <a:cs typeface="Times New Roman" panose="02020603050405020304" pitchFamily="18" charset="0"/>
                        </a:rPr>
                        <a:t>thường xuyên</a:t>
                      </a:r>
                      <a:endParaRPr lang="ko-KR" altLang="en-US" sz="24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rgbClr val="76B1D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372495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just"/>
                      <a:r>
                        <a:rPr lang="vi-VN" sz="2400" dirty="0">
                          <a:solidFill>
                            <a:schemeClr val="bg1"/>
                          </a:solidFill>
                          <a:latin typeface="Times New Roman" panose="02020603050405020304" pitchFamily="18" charset="0"/>
                          <a:cs typeface="Times New Roman" panose="02020603050405020304" pitchFamily="18" charset="0"/>
                        </a:rPr>
                        <a:t>Bao gồm đánh giá chính thức và đánh giá không chính thức nhằm thu thập những thông tin về quá trình hình thành, phát triển năng lực của từng </a:t>
                      </a:r>
                      <a:r>
                        <a:rPr lang="en-US" sz="2400" dirty="0">
                          <a:solidFill>
                            <a:schemeClr val="bg1"/>
                          </a:solidFill>
                          <a:latin typeface="Times New Roman" panose="02020603050405020304" pitchFamily="18" charset="0"/>
                          <a:cs typeface="Times New Roman" panose="02020603050405020304" pitchFamily="18" charset="0"/>
                        </a:rPr>
                        <a:t>HS</a:t>
                      </a:r>
                      <a:r>
                        <a:rPr lang="vi-VN" sz="2400" dirty="0">
                          <a:solidFill>
                            <a:schemeClr val="bg1"/>
                          </a:solidFill>
                          <a:latin typeface="Times New Roman" panose="02020603050405020304" pitchFamily="18" charset="0"/>
                          <a:cs typeface="Times New Roman" panose="02020603050405020304" pitchFamily="18" charset="0"/>
                        </a:rPr>
                        <a:t>.</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bl>
          </a:graphicData>
        </a:graphic>
      </p:graphicFrame>
      <p:sp>
        <p:nvSpPr>
          <p:cNvPr id="13" name="Block Arc 14">
            <a:extLst>
              <a:ext uri="{FF2B5EF4-FFF2-40B4-BE49-F238E27FC236}">
                <a16:creationId xmlns:a16="http://schemas.microsoft.com/office/drawing/2014/main" id="{6EDAF99F-6999-4154-B694-E7324D0BED89}"/>
              </a:ext>
            </a:extLst>
          </p:cNvPr>
          <p:cNvSpPr>
            <a:spLocks noChangeAspect="1"/>
          </p:cNvSpPr>
          <p:nvPr/>
        </p:nvSpPr>
        <p:spPr>
          <a:xfrm rot="2700000">
            <a:off x="1406039" y="465448"/>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42" y="212445"/>
            <a:ext cx="2273924" cy="420082"/>
          </a:xfrm>
          <a:prstGeom prst="rect">
            <a:avLst/>
          </a:prstGeom>
        </p:spPr>
      </p:pic>
    </p:spTree>
    <p:extLst>
      <p:ext uri="{BB962C8B-B14F-4D97-AF65-F5344CB8AC3E}">
        <p14:creationId xmlns:p14="http://schemas.microsoft.com/office/powerpoint/2010/main" val="22513484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7" grpId="0" animBg="1"/>
      <p:bldP spid="11"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89C9DB-FAE4-4671-8FB9-FF57828A5A21}"/>
              </a:ext>
            </a:extLst>
          </p:cNvPr>
          <p:cNvSpPr txBox="1">
            <a:spLocks/>
          </p:cNvSpPr>
          <p:nvPr/>
        </p:nvSpPr>
        <p:spPr>
          <a:xfrm>
            <a:off x="5257800" y="1291938"/>
            <a:ext cx="4876800" cy="917050"/>
          </a:xfrm>
          <a:prstGeom prst="rect">
            <a:avLst/>
          </a:prstGeom>
        </p:spPr>
        <p:txBody>
          <a:bodyPr vert="horz" lIns="91440" tIns="45720" rIns="91440" bIns="45720" rtlCol="0" anchor="t">
            <a:noAutofit/>
          </a:bodyPr>
          <a:lstStyle>
            <a:lvl1pPr algn="l" defTabSz="685800" rtl="0" eaLnBrk="1" latinLnBrk="0" hangingPunct="1">
              <a:lnSpc>
                <a:spcPct val="99000"/>
              </a:lnSpc>
              <a:spcBef>
                <a:spcPct val="0"/>
              </a:spcBef>
              <a:buNone/>
              <a:defRPr sz="3800" kern="1200">
                <a:solidFill>
                  <a:schemeClr val="bg1"/>
                </a:solidFill>
                <a:latin typeface="+mj-lt"/>
                <a:ea typeface="+mj-ea"/>
                <a:cs typeface="+mj-cs"/>
              </a:defRPr>
            </a:lvl1pPr>
          </a:lstStyle>
          <a:p>
            <a:pPr algn="ctr" defTabSz="457200">
              <a:lnSpc>
                <a:spcPct val="100000"/>
              </a:lnSpc>
              <a:spcBef>
                <a:spcPts val="0"/>
              </a:spcBef>
              <a:defRPr/>
            </a:pPr>
            <a:r>
              <a:rPr lang="en-US" sz="4000" b="1" i="1" dirty="0" err="1">
                <a:solidFill>
                  <a:prstClr val="black"/>
                </a:solidFill>
                <a:latin typeface="Times New Roman" panose="02020603050405020304" pitchFamily="18" charset="0"/>
                <a:cs typeface="Times New Roman" panose="02020603050405020304" pitchFamily="18" charset="0"/>
              </a:rPr>
              <a:t>Tiêu</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chí</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đánh</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giá</a:t>
            </a:r>
            <a:endParaRPr lang="en-US" sz="4000" i="1" dirty="0">
              <a:solidFill>
                <a:prstClr val="black"/>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CC9431B-370F-4F12-AB85-CA1029613AC6}"/>
              </a:ext>
            </a:extLst>
          </p:cNvPr>
          <p:cNvSpPr/>
          <p:nvPr/>
        </p:nvSpPr>
        <p:spPr>
          <a:xfrm>
            <a:off x="1905000" y="2286000"/>
            <a:ext cx="9753600" cy="3957494"/>
          </a:xfrm>
          <a:prstGeom prst="rect">
            <a:avLst/>
          </a:prstGeom>
        </p:spPr>
        <p:txBody>
          <a:bodyPr wrap="square">
            <a:spAutoFit/>
          </a:bodyPr>
          <a:lstStyle/>
          <a:p>
            <a:pPr indent="1028700" algn="just" defTabSz="685800">
              <a:lnSpc>
                <a:spcPct val="130000"/>
              </a:lnSpc>
              <a:spcBef>
                <a:spcPts val="600"/>
              </a:spcBef>
            </a:pPr>
            <a:r>
              <a:rPr lang="en-US" sz="2800"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o các nội dung ở phần Kiến thức chung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được dạy xen kẽ trong mỗi tiết học nên không quy định tiêu chí đánh giá định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kì mà yêu cầu </a:t>
            </a:r>
            <a:r>
              <a:rPr lang="en-US" sz="2800" dirty="0">
                <a:latin typeface="Times New Roman" panose="02020603050405020304" pitchFamily="18" charset="0"/>
                <a:cs typeface="Times New Roman" panose="02020603050405020304" pitchFamily="18" charset="0"/>
              </a:rPr>
              <a:t>GV </a:t>
            </a:r>
            <a:r>
              <a:rPr lang="vi-VN" sz="2800" dirty="0">
                <a:latin typeface="Times New Roman" panose="02020603050405020304" pitchFamily="18" charset="0"/>
                <a:cs typeface="Times New Roman" panose="02020603050405020304" pitchFamily="18" charset="0"/>
              </a:rPr>
              <a:t>thường xuyên dành ít phút trong mỗi tiết học để nhắc</a:t>
            </a:r>
            <a:r>
              <a:rPr lang="en-US" sz="2800" dirty="0">
                <a:latin typeface="Times New Roman" panose="02020603050405020304" pitchFamily="18" charset="0"/>
                <a:cs typeface="Times New Roman" panose="02020603050405020304" pitchFamily="18" charset="0"/>
              </a:rPr>
              <a:t> HS </a:t>
            </a:r>
            <a:r>
              <a:rPr lang="vi-VN" sz="2800" dirty="0">
                <a:latin typeface="Times New Roman" panose="02020603050405020304" pitchFamily="18" charset="0"/>
                <a:cs typeface="Times New Roman" panose="02020603050405020304" pitchFamily="18" charset="0"/>
              </a:rPr>
              <a:t>thực hiện vệ sinh sân tập và chuẩn bị dụng cụ trong tập luyện, nhắc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nhở </a:t>
            </a:r>
            <a:r>
              <a:rPr lang="en-US" sz="2800" dirty="0">
                <a:latin typeface="Times New Roman" panose="02020603050405020304" pitchFamily="18" charset="0"/>
                <a:cs typeface="Times New Roman" panose="02020603050405020304" pitchFamily="18" charset="0"/>
              </a:rPr>
              <a:t>HS </a:t>
            </a:r>
            <a:r>
              <a:rPr lang="vi-VN" sz="2800" dirty="0">
                <a:latin typeface="Times New Roman" panose="02020603050405020304" pitchFamily="18" charset="0"/>
                <a:cs typeface="Times New Roman" panose="02020603050405020304" pitchFamily="18" charset="0"/>
              </a:rPr>
              <a:t>thường xuyên tập thể dục buổi sáng, thể dục giữa giờ và tham gia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hoạt động thể thao ngoại khoá ở trong và ngoài nhà trường,... để sớm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thành năng lực này.</a:t>
            </a:r>
            <a:r>
              <a:rPr lang="en-US" sz="28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94D7A628-EEE8-4E0C-AEA1-785C99E4AD9A}"/>
              </a:ext>
            </a:extLst>
          </p:cNvPr>
          <p:cNvSpPr/>
          <p:nvPr/>
        </p:nvSpPr>
        <p:spPr>
          <a:xfrm>
            <a:off x="152400" y="2667000"/>
            <a:ext cx="1676400" cy="3046988"/>
          </a:xfrm>
          <a:prstGeom prst="rect">
            <a:avLst/>
          </a:prstGeom>
        </p:spPr>
        <p:txBody>
          <a:bodyPr wrap="square">
            <a:spAutoFit/>
          </a:bodyPr>
          <a:lstStyle/>
          <a:p>
            <a:pPr algn="ctr" defTabSz="457200">
              <a:lnSpc>
                <a:spcPct val="120000"/>
              </a:lnSpc>
              <a:defRPr/>
            </a:pP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sóc</a:t>
            </a:r>
            <a:r>
              <a:rPr lang="en-US" sz="3200" b="1" dirty="0">
                <a:solidFill>
                  <a:srgbClr val="FF0000"/>
                </a:solidFill>
                <a:latin typeface="Times New Roman" panose="02020603050405020304" pitchFamily="18" charset="0"/>
                <a:cs typeface="Times New Roman" panose="02020603050405020304" pitchFamily="18" charset="0"/>
              </a:rPr>
              <a:t> s</a:t>
            </a:r>
            <a:r>
              <a:rPr lang="en-US" sz="3200" b="1" dirty="0" err="1">
                <a:solidFill>
                  <a:srgbClr val="FF0000"/>
                </a:solidFill>
                <a:latin typeface="Times New Roman" panose="02020603050405020304" pitchFamily="18" charset="0"/>
                <a:cs typeface="Times New Roman" panose="02020603050405020304" pitchFamily="18" charset="0"/>
              </a:rPr>
              <a:t>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khỏe</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5" name="Picture 2" descr="C:\Users\tp\Desktop\tải xuống.jpg"/>
          <p:cNvPicPr>
            <a:picLocks noChangeAspect="1" noChangeArrowheads="1"/>
          </p:cNvPicPr>
          <p:nvPr/>
        </p:nvPicPr>
        <p:blipFill>
          <a:blip r:embed="rId3"/>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238875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89C9DB-FAE4-4671-8FB9-FF57828A5A21}"/>
              </a:ext>
            </a:extLst>
          </p:cNvPr>
          <p:cNvSpPr txBox="1">
            <a:spLocks/>
          </p:cNvSpPr>
          <p:nvPr/>
        </p:nvSpPr>
        <p:spPr>
          <a:xfrm>
            <a:off x="5257800" y="1064150"/>
            <a:ext cx="4191000" cy="917050"/>
          </a:xfrm>
          <a:prstGeom prst="rect">
            <a:avLst/>
          </a:prstGeom>
        </p:spPr>
        <p:txBody>
          <a:bodyPr vert="horz" lIns="91440" tIns="45720" rIns="91440" bIns="45720" rtlCol="0" anchor="t">
            <a:noAutofit/>
          </a:bodyPr>
          <a:lstStyle>
            <a:lvl1pPr algn="l" defTabSz="685800" rtl="0" eaLnBrk="1" latinLnBrk="0" hangingPunct="1">
              <a:lnSpc>
                <a:spcPct val="99000"/>
              </a:lnSpc>
              <a:spcBef>
                <a:spcPct val="0"/>
              </a:spcBef>
              <a:buNone/>
              <a:defRPr sz="3800" kern="1200">
                <a:solidFill>
                  <a:schemeClr val="bg1"/>
                </a:solidFill>
                <a:latin typeface="+mj-lt"/>
                <a:ea typeface="+mj-ea"/>
                <a:cs typeface="+mj-cs"/>
              </a:defRPr>
            </a:lvl1pPr>
          </a:lstStyle>
          <a:p>
            <a:pPr defTabSz="457200">
              <a:lnSpc>
                <a:spcPct val="100000"/>
              </a:lnSpc>
              <a:spcBef>
                <a:spcPts val="0"/>
              </a:spcBef>
              <a:defRPr/>
            </a:pPr>
            <a:r>
              <a:rPr lang="en-US" sz="3600" b="1" i="1" dirty="0">
                <a:solidFill>
                  <a:prstClr val="black"/>
                </a:solidFill>
                <a:latin typeface="Times New Roman" panose="02020603050405020304" pitchFamily="18" charset="0"/>
                <a:cs typeface="Times New Roman" panose="02020603050405020304" pitchFamily="18" charset="0"/>
              </a:rPr>
              <a:t> </a:t>
            </a:r>
            <a:r>
              <a:rPr lang="en-US" sz="3600" b="1" i="1" dirty="0" err="1">
                <a:solidFill>
                  <a:prstClr val="black"/>
                </a:solidFill>
                <a:latin typeface="Times New Roman" panose="02020603050405020304" pitchFamily="18" charset="0"/>
                <a:cs typeface="Times New Roman" panose="02020603050405020304" pitchFamily="18" charset="0"/>
              </a:rPr>
              <a:t>Tiêu</a:t>
            </a:r>
            <a:r>
              <a:rPr lang="en-US" sz="3600" b="1" i="1" dirty="0">
                <a:solidFill>
                  <a:prstClr val="black"/>
                </a:solidFill>
                <a:latin typeface="Times New Roman" panose="02020603050405020304" pitchFamily="18" charset="0"/>
                <a:cs typeface="Times New Roman" panose="02020603050405020304" pitchFamily="18" charset="0"/>
              </a:rPr>
              <a:t> </a:t>
            </a:r>
            <a:r>
              <a:rPr lang="en-US" sz="3600" b="1" i="1" dirty="0" err="1">
                <a:solidFill>
                  <a:prstClr val="black"/>
                </a:solidFill>
                <a:latin typeface="Times New Roman" panose="02020603050405020304" pitchFamily="18" charset="0"/>
                <a:cs typeface="Times New Roman" panose="02020603050405020304" pitchFamily="18" charset="0"/>
              </a:rPr>
              <a:t>chí</a:t>
            </a:r>
            <a:r>
              <a:rPr lang="en-US" sz="3600" b="1" i="1" dirty="0">
                <a:solidFill>
                  <a:prstClr val="black"/>
                </a:solidFill>
                <a:latin typeface="Times New Roman" panose="02020603050405020304" pitchFamily="18" charset="0"/>
                <a:cs typeface="Times New Roman" panose="02020603050405020304" pitchFamily="18" charset="0"/>
              </a:rPr>
              <a:t> </a:t>
            </a:r>
            <a:r>
              <a:rPr lang="en-US" sz="3600" b="1" i="1" dirty="0" err="1">
                <a:solidFill>
                  <a:prstClr val="black"/>
                </a:solidFill>
                <a:latin typeface="Times New Roman" panose="02020603050405020304" pitchFamily="18" charset="0"/>
                <a:cs typeface="Times New Roman" panose="02020603050405020304" pitchFamily="18" charset="0"/>
              </a:rPr>
              <a:t>đánh</a:t>
            </a:r>
            <a:r>
              <a:rPr lang="en-US" sz="3600" b="1" i="1" dirty="0">
                <a:solidFill>
                  <a:prstClr val="black"/>
                </a:solidFill>
                <a:latin typeface="Times New Roman" panose="02020603050405020304" pitchFamily="18" charset="0"/>
                <a:cs typeface="Times New Roman" panose="02020603050405020304" pitchFamily="18" charset="0"/>
              </a:rPr>
              <a:t> </a:t>
            </a:r>
            <a:r>
              <a:rPr lang="en-US" sz="3600" b="1" i="1" dirty="0" err="1">
                <a:solidFill>
                  <a:prstClr val="black"/>
                </a:solidFill>
                <a:latin typeface="Times New Roman" panose="02020603050405020304" pitchFamily="18" charset="0"/>
                <a:cs typeface="Times New Roman" panose="02020603050405020304" pitchFamily="18" charset="0"/>
              </a:rPr>
              <a:t>giá</a:t>
            </a:r>
            <a:endParaRPr lang="en-US" sz="3600" i="1" dirty="0">
              <a:solidFill>
                <a:prstClr val="black"/>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CC9431B-370F-4F12-AB85-CA1029613AC6}"/>
              </a:ext>
            </a:extLst>
          </p:cNvPr>
          <p:cNvSpPr/>
          <p:nvPr/>
        </p:nvSpPr>
        <p:spPr>
          <a:xfrm>
            <a:off x="1981200" y="1752600"/>
            <a:ext cx="9829800" cy="4797724"/>
          </a:xfrm>
          <a:prstGeom prst="rect">
            <a:avLst/>
          </a:prstGeom>
        </p:spPr>
        <p:txBody>
          <a:bodyPr wrap="square">
            <a:spAutoFit/>
          </a:bodyPr>
          <a:lstStyle/>
          <a:p>
            <a:pPr algn="just" eaLnBrk="0" fontAlgn="base" hangingPunct="0">
              <a:lnSpc>
                <a:spcPct val="110000"/>
              </a:lnSpc>
              <a:spcAft>
                <a:spcPct val="0"/>
              </a:spcAft>
              <a:buClr>
                <a:srgbClr val="003366"/>
              </a:buClr>
              <a:buSzPct val="75000"/>
              <a:defRPr/>
            </a:pPr>
            <a:r>
              <a:rPr lang="en-US" sz="2700" i="1" dirty="0">
                <a:latin typeface="Times New Roman" panose="02020603050405020304" pitchFamily="18" charset="0"/>
                <a:cs typeface="Times New Roman" panose="02020603050405020304" pitchFamily="18" charset="0"/>
              </a:rPr>
              <a:t>-</a:t>
            </a:r>
            <a:r>
              <a:rPr lang="vi-VN"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Thái</a:t>
            </a:r>
            <a:r>
              <a:rPr lang="en-US" sz="2700" i="1" dirty="0">
                <a:latin typeface="Times New Roman" panose="02020603050405020304" pitchFamily="18" charset="0"/>
                <a:cs typeface="Times New Roman" panose="02020603050405020304" pitchFamily="18" charset="0"/>
              </a:rPr>
              <a:t> </a:t>
            </a:r>
            <a:r>
              <a:rPr lang="vi-VN" sz="2700" i="1" dirty="0">
                <a:latin typeface="Times New Roman" panose="02020603050405020304" pitchFamily="18" charset="0"/>
                <a:cs typeface="Times New Roman" panose="02020603050405020304" pitchFamily="18" charset="0"/>
              </a:rPr>
              <a:t>độ: </a:t>
            </a:r>
            <a:r>
              <a:rPr lang="vi-VN" sz="2700" dirty="0">
                <a:latin typeface="Times New Roman" panose="02020603050405020304" pitchFamily="18" charset="0"/>
                <a:cs typeface="Times New Roman" panose="02020603050405020304" pitchFamily="18" charset="0"/>
              </a:rPr>
              <a:t>Mức độ tích cực học tập và hợp tác với bạn trong tập luyện.</a:t>
            </a:r>
            <a:endParaRPr lang="en-US" sz="2700" dirty="0">
              <a:latin typeface="Times New Roman" panose="02020603050405020304" pitchFamily="18" charset="0"/>
              <a:cs typeface="Times New Roman" panose="02020603050405020304" pitchFamily="18" charset="0"/>
            </a:endParaRPr>
          </a:p>
          <a:p>
            <a:pPr algn="just" eaLnBrk="0" fontAlgn="base" hangingPunct="0">
              <a:lnSpc>
                <a:spcPct val="110000"/>
              </a:lnSpc>
              <a:spcAft>
                <a:spcPct val="0"/>
              </a:spcAft>
              <a:buClr>
                <a:srgbClr val="003366"/>
              </a:buClr>
              <a:buSzPct val="75000"/>
              <a:defRPr/>
            </a:pPr>
            <a:r>
              <a:rPr lang="en-US" sz="2700" dirty="0">
                <a:latin typeface="Times New Roman" panose="02020603050405020304" pitchFamily="18" charset="0"/>
                <a:cs typeface="Times New Roman" panose="02020603050405020304" pitchFamily="18" charset="0"/>
              </a:rPr>
              <a:t>-</a:t>
            </a:r>
            <a:r>
              <a:rPr lang="vi-VN" sz="2700" dirty="0">
                <a:latin typeface="Times New Roman" panose="02020603050405020304" pitchFamily="18" charset="0"/>
                <a:cs typeface="Times New Roman" panose="02020603050405020304" pitchFamily="18" charset="0"/>
              </a:rPr>
              <a:t> </a:t>
            </a:r>
            <a:r>
              <a:rPr lang="vi-VN" sz="2700" i="1" dirty="0">
                <a:latin typeface="Times New Roman" panose="02020603050405020304" pitchFamily="18" charset="0"/>
                <a:cs typeface="Times New Roman" panose="02020603050405020304" pitchFamily="18" charset="0"/>
              </a:rPr>
              <a:t>Kiến thức: </a:t>
            </a:r>
            <a:r>
              <a:rPr lang="vi-VN" sz="2700" dirty="0">
                <a:latin typeface="Times New Roman" panose="02020603050405020304" pitchFamily="18" charset="0"/>
                <a:cs typeface="Times New Roman" panose="02020603050405020304" pitchFamily="18" charset="0"/>
              </a:rPr>
              <a:t>Mức độ ghi nhớ về mục đích, tác dụng của các bài tập; mức độ ghi</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nhớ về hình thái, cách tập luyện các chủ đề trong phần </a:t>
            </a:r>
            <a:r>
              <a:rPr lang="en-US" sz="2700" dirty="0">
                <a:latin typeface="Times New Roman" panose="02020603050405020304" pitchFamily="18" charset="0"/>
                <a:cs typeface="Times New Roman" panose="02020603050405020304" pitchFamily="18" charset="0"/>
              </a:rPr>
              <a:t>VĐCB</a:t>
            </a:r>
            <a:r>
              <a:rPr lang="vi-VN" sz="2700" dirty="0">
                <a:latin typeface="Times New Roman" panose="02020603050405020304" pitchFamily="18" charset="0"/>
                <a:cs typeface="Times New Roman" panose="02020603050405020304" pitchFamily="18" charset="0"/>
              </a:rPr>
              <a:t>.</a:t>
            </a:r>
            <a:endParaRPr lang="en-US" sz="2700" dirty="0">
              <a:latin typeface="Times New Roman" panose="02020603050405020304" pitchFamily="18" charset="0"/>
              <a:cs typeface="Times New Roman" panose="02020603050405020304" pitchFamily="18" charset="0"/>
            </a:endParaRPr>
          </a:p>
          <a:p>
            <a:pPr algn="just" eaLnBrk="0" fontAlgn="base" hangingPunct="0">
              <a:lnSpc>
                <a:spcPct val="110000"/>
              </a:lnSpc>
              <a:spcAft>
                <a:spcPct val="0"/>
              </a:spcAft>
              <a:buClr>
                <a:srgbClr val="003366"/>
              </a:buClr>
              <a:buSzPct val="75000"/>
              <a:defRPr/>
            </a:pPr>
            <a:r>
              <a:rPr lang="en-US" sz="2700" dirty="0">
                <a:latin typeface="Times New Roman" panose="02020603050405020304" pitchFamily="18" charset="0"/>
                <a:cs typeface="Times New Roman" panose="02020603050405020304" pitchFamily="18" charset="0"/>
              </a:rPr>
              <a:t>-</a:t>
            </a:r>
            <a:r>
              <a:rPr lang="vi-VN" sz="2700" dirty="0">
                <a:latin typeface="Times New Roman" panose="02020603050405020304" pitchFamily="18" charset="0"/>
                <a:cs typeface="Times New Roman" panose="02020603050405020304" pitchFamily="18" charset="0"/>
              </a:rPr>
              <a:t> </a:t>
            </a:r>
            <a:r>
              <a:rPr lang="vi-VN" sz="2700" i="1" dirty="0">
                <a:latin typeface="Times New Roman" panose="02020603050405020304" pitchFamily="18" charset="0"/>
                <a:cs typeface="Times New Roman" panose="02020603050405020304" pitchFamily="18" charset="0"/>
              </a:rPr>
              <a:t>Kĩ năng: </a:t>
            </a:r>
            <a:r>
              <a:rPr lang="vi-VN" sz="2700" dirty="0">
                <a:latin typeface="Times New Roman" panose="02020603050405020304" pitchFamily="18" charset="0"/>
                <a:cs typeface="Times New Roman" panose="02020603050405020304" pitchFamily="18" charset="0"/>
              </a:rPr>
              <a:t>Mức độ thực hiện về cấu trúc các bài tập, phương hướng di chuyển,</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tốc độ, nhịp điệu, năng lực định hướng và ước lượng cự li khi thực hiện động</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tác ở các chủ đề trong phần </a:t>
            </a:r>
            <a:r>
              <a:rPr lang="en-US" sz="2700" dirty="0">
                <a:latin typeface="Times New Roman" panose="02020603050405020304" pitchFamily="18" charset="0"/>
                <a:cs typeface="Times New Roman" panose="02020603050405020304" pitchFamily="18" charset="0"/>
              </a:rPr>
              <a:t>VĐCB</a:t>
            </a:r>
            <a:r>
              <a:rPr lang="vi-VN" sz="2700" dirty="0">
                <a:latin typeface="Times New Roman" panose="02020603050405020304" pitchFamily="18" charset="0"/>
                <a:cs typeface="Times New Roman" panose="02020603050405020304" pitchFamily="18" charset="0"/>
              </a:rPr>
              <a:t>.</a:t>
            </a:r>
            <a:endParaRPr lang="en-US" sz="2700" dirty="0">
              <a:latin typeface="Times New Roman" panose="02020603050405020304" pitchFamily="18" charset="0"/>
              <a:cs typeface="Times New Roman" panose="02020603050405020304" pitchFamily="18" charset="0"/>
            </a:endParaRPr>
          </a:p>
          <a:p>
            <a:pPr algn="just" eaLnBrk="0" fontAlgn="base" hangingPunct="0">
              <a:lnSpc>
                <a:spcPct val="110000"/>
              </a:lnSpc>
              <a:spcAft>
                <a:spcPct val="0"/>
              </a:spcAft>
              <a:buClr>
                <a:srgbClr val="003366"/>
              </a:buClr>
              <a:buSzPct val="75000"/>
              <a:defRPr/>
            </a:pPr>
            <a:r>
              <a:rPr lang="en-US" sz="2700" dirty="0">
                <a:latin typeface="Times New Roman" panose="02020603050405020304" pitchFamily="18" charset="0"/>
                <a:cs typeface="Times New Roman" panose="02020603050405020304" pitchFamily="18" charset="0"/>
              </a:rPr>
              <a:t>-</a:t>
            </a:r>
            <a:r>
              <a:rPr lang="vi-VN" sz="2700" dirty="0">
                <a:latin typeface="Times New Roman" panose="02020603050405020304" pitchFamily="18" charset="0"/>
                <a:cs typeface="Times New Roman" panose="02020603050405020304" pitchFamily="18" charset="0"/>
              </a:rPr>
              <a:t> </a:t>
            </a:r>
            <a:r>
              <a:rPr lang="vi-VN" sz="2700" i="1" dirty="0">
                <a:latin typeface="Times New Roman" panose="02020603050405020304" pitchFamily="18" charset="0"/>
                <a:cs typeface="Times New Roman" panose="02020603050405020304" pitchFamily="18" charset="0"/>
              </a:rPr>
              <a:t>Trình độ thể lực: </a:t>
            </a:r>
            <a:r>
              <a:rPr lang="vi-VN" sz="2700" dirty="0">
                <a:latin typeface="Times New Roman" panose="02020603050405020304" pitchFamily="18" charset="0"/>
                <a:cs typeface="Times New Roman" panose="02020603050405020304" pitchFamily="18" charset="0"/>
              </a:rPr>
              <a:t>Mức độ tăng tiến về năng lực liên kết vận động của cá nhân,</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của nhóm ở các chủ đề trong phần </a:t>
            </a:r>
            <a:r>
              <a:rPr lang="en-US" sz="2700" dirty="0">
                <a:latin typeface="Times New Roman" panose="02020603050405020304" pitchFamily="18" charset="0"/>
                <a:cs typeface="Times New Roman" panose="02020603050405020304" pitchFamily="18" charset="0"/>
              </a:rPr>
              <a:t>VĐCB</a:t>
            </a:r>
            <a:r>
              <a:rPr lang="vi-VN" sz="2700" dirty="0">
                <a:latin typeface="Times New Roman" panose="02020603050405020304" pitchFamily="18" charset="0"/>
                <a:cs typeface="Times New Roman" panose="02020603050405020304" pitchFamily="18" charset="0"/>
              </a:rPr>
              <a:t>. </a:t>
            </a:r>
            <a:endParaRPr lang="en-US" sz="2700" kern="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4D7A628-EEE8-4E0C-AEA1-785C99E4AD9A}"/>
              </a:ext>
            </a:extLst>
          </p:cNvPr>
          <p:cNvSpPr/>
          <p:nvPr/>
        </p:nvSpPr>
        <p:spPr>
          <a:xfrm>
            <a:off x="533400" y="2895600"/>
            <a:ext cx="1295400" cy="2160591"/>
          </a:xfrm>
          <a:prstGeom prst="rect">
            <a:avLst/>
          </a:prstGeom>
        </p:spPr>
        <p:txBody>
          <a:bodyPr wrap="square">
            <a:spAutoFit/>
          </a:bodyPr>
          <a:lstStyle/>
          <a:p>
            <a:pPr algn="ctr">
              <a:lnSpc>
                <a:spcPct val="120000"/>
              </a:lnSpc>
            </a:pP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c</a:t>
            </a:r>
            <a:r>
              <a:rPr lang="vi-VN" sz="2800" b="1" dirty="0">
                <a:solidFill>
                  <a:srgbClr val="FF0000"/>
                </a:solidFill>
                <a:latin typeface="Times New Roman" panose="02020603050405020304" pitchFamily="18" charset="0"/>
                <a:cs typeface="Times New Roman" panose="02020603050405020304" pitchFamily="18" charset="0"/>
              </a:rPr>
              <a:t>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 name="Picture 2" descr="C:\Users\tp\Desktop\tải xuống.jpg"/>
          <p:cNvPicPr>
            <a:picLocks noChangeAspect="1" noChangeArrowheads="1"/>
          </p:cNvPicPr>
          <p:nvPr/>
        </p:nvPicPr>
        <p:blipFill>
          <a:blip r:embed="rId3"/>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541440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89C9DB-FAE4-4671-8FB9-FF57828A5A21}"/>
              </a:ext>
            </a:extLst>
          </p:cNvPr>
          <p:cNvSpPr txBox="1">
            <a:spLocks/>
          </p:cNvSpPr>
          <p:nvPr/>
        </p:nvSpPr>
        <p:spPr>
          <a:xfrm>
            <a:off x="5943600" y="685800"/>
            <a:ext cx="4191000" cy="917050"/>
          </a:xfrm>
          <a:prstGeom prst="rect">
            <a:avLst/>
          </a:prstGeom>
        </p:spPr>
        <p:txBody>
          <a:bodyPr vert="horz" lIns="91440" tIns="45720" rIns="91440" bIns="45720" rtlCol="0" anchor="t">
            <a:noAutofit/>
          </a:bodyPr>
          <a:lstStyle>
            <a:lvl1pPr algn="l" defTabSz="685800" rtl="0" eaLnBrk="1" latinLnBrk="0" hangingPunct="1">
              <a:lnSpc>
                <a:spcPct val="99000"/>
              </a:lnSpc>
              <a:spcBef>
                <a:spcPct val="0"/>
              </a:spcBef>
              <a:buNone/>
              <a:defRPr sz="3800" kern="1200">
                <a:solidFill>
                  <a:schemeClr val="bg1"/>
                </a:solidFill>
                <a:latin typeface="+mj-lt"/>
                <a:ea typeface="+mj-ea"/>
                <a:cs typeface="+mj-cs"/>
              </a:defRPr>
            </a:lvl1pPr>
          </a:lstStyle>
          <a:p>
            <a:pPr algn="ctr" defTabSz="457200">
              <a:lnSpc>
                <a:spcPct val="100000"/>
              </a:lnSpc>
              <a:spcBef>
                <a:spcPts val="0"/>
              </a:spcBef>
              <a:defRPr/>
            </a:pPr>
            <a:r>
              <a:rPr lang="en-US" sz="3200" b="1" i="1" dirty="0" err="1">
                <a:solidFill>
                  <a:prstClr val="black"/>
                </a:solidFill>
                <a:latin typeface="Times New Roman" panose="02020603050405020304" pitchFamily="18" charset="0"/>
                <a:cs typeface="Times New Roman" panose="02020603050405020304" pitchFamily="18" charset="0"/>
              </a:rPr>
              <a:t>Tiêu</a:t>
            </a:r>
            <a:r>
              <a:rPr lang="en-US" sz="3200" b="1" i="1" dirty="0">
                <a:solidFill>
                  <a:prstClr val="black"/>
                </a:solidFill>
                <a:latin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cs typeface="Times New Roman" panose="02020603050405020304" pitchFamily="18" charset="0"/>
              </a:rPr>
              <a:t>chí</a:t>
            </a:r>
            <a:r>
              <a:rPr lang="en-US" sz="3200" b="1" i="1" dirty="0">
                <a:solidFill>
                  <a:prstClr val="black"/>
                </a:solidFill>
                <a:latin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cs typeface="Times New Roman" panose="02020603050405020304" pitchFamily="18" charset="0"/>
              </a:rPr>
              <a:t>đánh</a:t>
            </a:r>
            <a:r>
              <a:rPr lang="en-US" sz="3200" b="1" i="1" dirty="0">
                <a:solidFill>
                  <a:prstClr val="black"/>
                </a:solidFill>
                <a:latin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cs typeface="Times New Roman" panose="02020603050405020304" pitchFamily="18" charset="0"/>
              </a:rPr>
              <a:t>giá</a:t>
            </a:r>
            <a:endParaRPr lang="en-US" sz="3200" i="1" dirty="0">
              <a:solidFill>
                <a:prstClr val="black"/>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CC9431B-370F-4F12-AB85-CA1029613AC6}"/>
              </a:ext>
            </a:extLst>
          </p:cNvPr>
          <p:cNvSpPr/>
          <p:nvPr/>
        </p:nvSpPr>
        <p:spPr>
          <a:xfrm>
            <a:off x="1752600" y="1905000"/>
            <a:ext cx="10287000" cy="3884140"/>
          </a:xfrm>
          <a:prstGeom prst="rect">
            <a:avLst/>
          </a:prstGeom>
        </p:spPr>
        <p:txBody>
          <a:bodyPr wrap="square">
            <a:spAutoFit/>
          </a:bodyPr>
          <a:lstStyle/>
          <a:p>
            <a:pPr algn="just" eaLnBrk="0" fontAlgn="base" hangingPunct="0">
              <a:lnSpc>
                <a:spcPct val="110000"/>
              </a:lnSpc>
              <a:spcAft>
                <a:spcPct val="0"/>
              </a:spcAft>
              <a:buClr>
                <a:srgbClr val="003366"/>
              </a:buClr>
              <a:buSzPct val="75000"/>
              <a:defRPr/>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a:t>
            </a:r>
            <a:r>
              <a:rPr lang="en-US" sz="2800" i="1" dirty="0">
                <a:latin typeface="Times New Roman" panose="02020603050405020304" pitchFamily="18" charset="0"/>
                <a:cs typeface="Times New Roman" panose="02020603050405020304" pitchFamily="18" charset="0"/>
              </a:rPr>
              <a:t>h</a:t>
            </a:r>
            <a:r>
              <a:rPr lang="vi-VN" sz="2800" i="1" dirty="0">
                <a:latin typeface="Times New Roman" panose="02020603050405020304" pitchFamily="18" charset="0"/>
                <a:cs typeface="Times New Roman" panose="02020603050405020304" pitchFamily="18" charset="0"/>
              </a:rPr>
              <a:t>ái độ: </a:t>
            </a:r>
            <a:r>
              <a:rPr lang="vi-VN" sz="2800" dirty="0">
                <a:latin typeface="Times New Roman" panose="02020603050405020304" pitchFamily="18" charset="0"/>
                <a:cs typeface="Times New Roman" panose="02020603050405020304" pitchFamily="18" charset="0"/>
              </a:rPr>
              <a:t>Mức độ tích cực học tập và hợp tác với bạn trong tập luyện.</a:t>
            </a:r>
            <a:endParaRPr lang="en-US" sz="2800" dirty="0">
              <a:latin typeface="Times New Roman" panose="02020603050405020304" pitchFamily="18" charset="0"/>
              <a:cs typeface="Times New Roman" panose="02020603050405020304" pitchFamily="18" charset="0"/>
            </a:endParaRPr>
          </a:p>
          <a:p>
            <a:pPr algn="just" eaLnBrk="0" fontAlgn="base" hangingPunct="0">
              <a:lnSpc>
                <a:spcPct val="110000"/>
              </a:lnSpc>
              <a:spcAft>
                <a:spcPct val="0"/>
              </a:spcAft>
              <a:buClr>
                <a:srgbClr val="003366"/>
              </a:buClr>
              <a:buSzPct val="75000"/>
              <a:defRPr/>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Kiến thức: </a:t>
            </a:r>
            <a:r>
              <a:rPr lang="vi-VN" sz="2800" dirty="0">
                <a:latin typeface="Times New Roman" panose="02020603050405020304" pitchFamily="18" charset="0"/>
                <a:cs typeface="Times New Roman" panose="02020603050405020304" pitchFamily="18" charset="0"/>
              </a:rPr>
              <a:t>Mức độ ghi nhớ về mục đích, tác dụng của tập luyện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t>
            </a:r>
            <a:r>
              <a:rPr lang="vi-VN" sz="2800" dirty="0">
                <a:latin typeface="Times New Roman" panose="02020603050405020304" pitchFamily="18" charset="0"/>
                <a:cs typeface="Times New Roman" panose="02020603050405020304" pitchFamily="18" charset="0"/>
              </a:rPr>
              <a:t>ức độ ghi nhớ về hình thái, cách tập luyện các bài tập bổ trợ</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môn </a:t>
            </a:r>
            <a:r>
              <a:rPr lang="en-US" sz="2800" dirty="0" err="1">
                <a:latin typeface="Times New Roman" panose="02020603050405020304" pitchFamily="18" charset="0"/>
                <a:cs typeface="Times New Roman" panose="02020603050405020304" pitchFamily="18" charset="0"/>
              </a:rPr>
              <a:t>TTTC</a:t>
            </a:r>
            <a:endParaRPr lang="en-US" sz="2800" dirty="0">
              <a:latin typeface="Times New Roman" panose="02020603050405020304" pitchFamily="18" charset="0"/>
              <a:cs typeface="Times New Roman" panose="02020603050405020304" pitchFamily="18" charset="0"/>
            </a:endParaRPr>
          </a:p>
          <a:p>
            <a:pPr algn="just" eaLnBrk="0" fontAlgn="base" hangingPunct="0">
              <a:lnSpc>
                <a:spcPct val="110000"/>
              </a:lnSpc>
              <a:spcAft>
                <a:spcPct val="0"/>
              </a:spcAft>
              <a:buClr>
                <a:srgbClr val="003366"/>
              </a:buClr>
              <a:buSzPct val="75000"/>
              <a:defRPr/>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Kĩ năng: </a:t>
            </a:r>
            <a:r>
              <a:rPr lang="vi-VN" sz="2800" dirty="0">
                <a:latin typeface="Times New Roman" panose="02020603050405020304" pitchFamily="18" charset="0"/>
                <a:cs typeface="Times New Roman" panose="02020603050405020304" pitchFamily="18" charset="0"/>
              </a:rPr>
              <a:t>Mức độ thực hiện động tác về cấu trúc, phương hướng, tốc độ, tính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nhịp điệu và cách tập luyện, năng lực định hướng và thăng bằng các bài tập</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bổ trợ môn </a:t>
            </a:r>
            <a:r>
              <a:rPr lang="en-US" sz="2800" dirty="0" err="1">
                <a:latin typeface="Times New Roman" panose="02020603050405020304" pitchFamily="18" charset="0"/>
                <a:cs typeface="Times New Roman" panose="02020603050405020304" pitchFamily="18" charset="0"/>
              </a:rPr>
              <a:t>TTTC</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eaLnBrk="0" fontAlgn="base" hangingPunct="0">
              <a:lnSpc>
                <a:spcPct val="110000"/>
              </a:lnSpc>
              <a:spcAft>
                <a:spcPct val="0"/>
              </a:spcAft>
              <a:buClr>
                <a:srgbClr val="003366"/>
              </a:buClr>
              <a:buSzPct val="75000"/>
              <a:defRPr/>
            </a:pPr>
            <a:r>
              <a:rPr lang="en-US" sz="2800" spc="30" dirty="0">
                <a:latin typeface="Times New Roman" panose="02020603050405020304" pitchFamily="18" charset="0"/>
                <a:cs typeface="Times New Roman" panose="02020603050405020304" pitchFamily="18" charset="0"/>
              </a:rPr>
              <a:t>-</a:t>
            </a:r>
            <a:r>
              <a:rPr lang="vi-VN" sz="2800" spc="30" dirty="0">
                <a:latin typeface="Times New Roman" panose="02020603050405020304" pitchFamily="18" charset="0"/>
                <a:cs typeface="Times New Roman" panose="02020603050405020304" pitchFamily="18" charset="0"/>
              </a:rPr>
              <a:t> </a:t>
            </a:r>
            <a:r>
              <a:rPr lang="vi-VN" sz="2800" i="1" spc="30" dirty="0">
                <a:latin typeface="Times New Roman" panose="02020603050405020304" pitchFamily="18" charset="0"/>
                <a:cs typeface="Times New Roman" panose="02020603050405020304" pitchFamily="18" charset="0"/>
              </a:rPr>
              <a:t>Trình độ thể lực: </a:t>
            </a:r>
            <a:r>
              <a:rPr lang="vi-VN" sz="2800" spc="30" dirty="0">
                <a:latin typeface="Times New Roman" panose="02020603050405020304" pitchFamily="18" charset="0"/>
                <a:cs typeface="Times New Roman" panose="02020603050405020304" pitchFamily="18" charset="0"/>
              </a:rPr>
              <a:t>Mức độ tăng tiến về năng lực liên kết vận động khi thực hiện</a:t>
            </a:r>
            <a:r>
              <a:rPr lang="en-US" sz="2800" spc="30" dirty="0">
                <a:latin typeface="Times New Roman" panose="02020603050405020304" pitchFamily="18" charset="0"/>
                <a:cs typeface="Times New Roman" panose="02020603050405020304" pitchFamily="18" charset="0"/>
              </a:rPr>
              <a:t> </a:t>
            </a:r>
            <a:r>
              <a:rPr lang="vi-VN" sz="2800" spc="30" dirty="0">
                <a:latin typeface="Times New Roman" panose="02020603050405020304" pitchFamily="18" charset="0"/>
                <a:cs typeface="Times New Roman" panose="02020603050405020304" pitchFamily="18" charset="0"/>
              </a:rPr>
              <a:t>các bài tập bổ trợ môn </a:t>
            </a:r>
            <a:r>
              <a:rPr lang="en-US" sz="2800" spc="30" dirty="0" err="1">
                <a:latin typeface="Times New Roman" panose="02020603050405020304" pitchFamily="18" charset="0"/>
                <a:cs typeface="Times New Roman" panose="02020603050405020304" pitchFamily="18" charset="0"/>
              </a:rPr>
              <a:t>TTTC</a:t>
            </a:r>
            <a:r>
              <a:rPr lang="vi-VN" sz="2800" spc="30" dirty="0">
                <a:latin typeface="Times New Roman" panose="02020603050405020304" pitchFamily="18" charset="0"/>
                <a:cs typeface="Times New Roman" panose="02020603050405020304" pitchFamily="18" charset="0"/>
              </a:rPr>
              <a:t>. </a:t>
            </a:r>
            <a:endParaRPr lang="en-US" sz="2800" kern="0" spc="3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4D7A628-EEE8-4E0C-AEA1-785C99E4AD9A}"/>
              </a:ext>
            </a:extLst>
          </p:cNvPr>
          <p:cNvSpPr/>
          <p:nvPr/>
        </p:nvSpPr>
        <p:spPr>
          <a:xfrm>
            <a:off x="152400" y="2492276"/>
            <a:ext cx="1600200" cy="2677656"/>
          </a:xfrm>
          <a:prstGeom prst="rect">
            <a:avLst/>
          </a:prstGeom>
        </p:spPr>
        <p:txBody>
          <a:bodyPr wrap="square">
            <a:spAutoFit/>
          </a:bodyPr>
          <a:lstStyle/>
          <a:p>
            <a:pPr algn="ctr" defTabSz="457200">
              <a:lnSpc>
                <a:spcPct val="120000"/>
              </a:lnSpc>
              <a:defRPr/>
            </a:pP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thao</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 name="Picture 2" descr="C:\Users\tp\Desktop\tải xuống.jpg"/>
          <p:cNvPicPr>
            <a:picLocks noChangeAspect="1" noChangeArrowheads="1"/>
          </p:cNvPicPr>
          <p:nvPr/>
        </p:nvPicPr>
        <p:blipFill>
          <a:blip r:embed="rId3"/>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566191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167;p12">
            <a:extLst>
              <a:ext uri="{FF2B5EF4-FFF2-40B4-BE49-F238E27FC236}">
                <a16:creationId xmlns:a16="http://schemas.microsoft.com/office/drawing/2014/main" id="{BCC95C49-06A4-4CF2-9E78-1CBDEE917ADC}"/>
              </a:ext>
            </a:extLst>
          </p:cNvPr>
          <p:cNvSpPr txBox="1">
            <a:spLocks/>
          </p:cNvSpPr>
          <p:nvPr/>
        </p:nvSpPr>
        <p:spPr>
          <a:xfrm>
            <a:off x="815473" y="902816"/>
            <a:ext cx="10609780" cy="7102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1pPr>
            <a:lvl2pPr marR="0" lvl="1"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2pPr>
            <a:lvl3pPr marR="0" lvl="2"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3pPr>
            <a:lvl4pPr marR="0" lvl="3"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4pPr>
            <a:lvl5pPr marR="0" lvl="4"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5pPr>
            <a:lvl6pPr marR="0" lvl="5"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6pPr>
            <a:lvl7pPr marR="0" lvl="6"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7pPr>
            <a:lvl8pPr marR="0" lvl="7"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8pPr>
            <a:lvl9pPr marR="0" lvl="8"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9pPr>
          </a:lstStyle>
          <a:p>
            <a:pPr algn="ctr">
              <a:defRPr/>
            </a:pPr>
            <a:r>
              <a:rPr lang="en-US" sz="3200" dirty="0">
                <a:solidFill>
                  <a:srgbClr val="FF0000"/>
                </a:solidFill>
                <a:latin typeface="Times New Roman" pitchFamily="18" charset="0"/>
                <a:cs typeface="Times New Roman" pitchFamily="18" charset="0"/>
              </a:rPr>
              <a:t>2.2. </a:t>
            </a:r>
            <a:r>
              <a:rPr lang="en-US" sz="3200" dirty="0" err="1">
                <a:solidFill>
                  <a:srgbClr val="FF0000"/>
                </a:solidFill>
                <a:latin typeface="Times New Roman" pitchFamily="18" charset="0"/>
                <a:cs typeface="Times New Roman" pitchFamily="18" charset="0"/>
              </a:rPr>
              <a:t>Hình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pháp</a:t>
            </a:r>
            <a:r>
              <a:rPr lang="en-US" sz="3200" dirty="0">
                <a:solidFill>
                  <a:srgbClr val="FF0000"/>
                </a:solidFill>
                <a:latin typeface="Times New Roman" pitchFamily="18" charset="0"/>
                <a:cs typeface="Times New Roman" pitchFamily="18" charset="0"/>
              </a:rPr>
              <a:t> </a:t>
            </a:r>
          </a:p>
          <a:p>
            <a:pPr algn="ctr">
              <a:defRPr/>
            </a:pPr>
            <a:r>
              <a:rPr lang="en-US" sz="3200" dirty="0" err="1">
                <a:solidFill>
                  <a:srgbClr val="FF0000"/>
                </a:solidFill>
                <a:latin typeface="Times New Roman" pitchFamily="18" charset="0"/>
                <a:cs typeface="Times New Roman" pitchFamily="18" charset="0"/>
              </a:rPr>
              <a:t>đánh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môn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GDTC</a:t>
            </a:r>
            <a:endParaRPr lang="en-US" sz="3200" dirty="0">
              <a:solidFill>
                <a:srgbClr val="0070C0"/>
              </a:solidFill>
              <a:latin typeface="Arial" panose="020B0604020202020204" pitchFamily="34" charset="0"/>
              <a:cs typeface="Arial" panose="020B0604020202020204" pitchFamily="34" charset="0"/>
              <a:sym typeface="Calibri" panose="020F0502020204030204" pitchFamily="34" charset="0"/>
            </a:endParaRPr>
          </a:p>
        </p:txBody>
      </p:sp>
      <p:sp>
        <p:nvSpPr>
          <p:cNvPr id="25" name="Google Shape;311;p28"/>
          <p:cNvSpPr/>
          <p:nvPr/>
        </p:nvSpPr>
        <p:spPr>
          <a:xfrm>
            <a:off x="-1" y="3367311"/>
            <a:ext cx="5050971" cy="1770744"/>
          </a:xfrm>
          <a:prstGeom prst="chevron">
            <a:avLst>
              <a:gd name="adj" fmla="val 21068"/>
            </a:avLst>
          </a:prstGeom>
          <a:solidFill>
            <a:schemeClr val="accent2">
              <a:lumMod val="40000"/>
              <a:lumOff val="60000"/>
            </a:schemeClr>
          </a:solidFill>
          <a:ln>
            <a:noFill/>
          </a:ln>
        </p:spPr>
        <p:txBody>
          <a:bodyPr spcFirstLastPara="1" wrap="square" lIns="91425" tIns="91425" rIns="91425" bIns="91425" anchor="ctr" anchorCtr="0">
            <a:noAutofit/>
          </a:bodyPr>
          <a:lstStyle/>
          <a:p>
            <a:pPr algn="ctr">
              <a:spcBef>
                <a:spcPts val="600"/>
              </a:spcBef>
            </a:pP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26/2020/</a:t>
            </a:r>
            <a:r>
              <a:rPr lang="en-US" sz="2200" dirty="0" err="1">
                <a:latin typeface="Times New Roman" pitchFamily="18" charset="0"/>
                <a:cs typeface="Times New Roman" pitchFamily="18" charset="0"/>
              </a:rPr>
              <a:t>TT-BGDĐT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 26 </a:t>
            </a:r>
            <a:r>
              <a:rPr lang="en-US" sz="2200" dirty="0" err="1">
                <a:latin typeface="Times New Roman" pitchFamily="18" charset="0"/>
                <a:cs typeface="Times New Roman" pitchFamily="18" charset="0"/>
              </a:rPr>
              <a:t>tháng</a:t>
            </a:r>
            <a:r>
              <a:rPr lang="en-US" sz="2200" dirty="0">
                <a:latin typeface="Times New Roman" pitchFamily="18" charset="0"/>
                <a:cs typeface="Times New Roman" pitchFamily="18" charset="0"/>
              </a:rPr>
              <a:t> 8 </a:t>
            </a:r>
            <a:r>
              <a:rPr lang="en-US" sz="2200" dirty="0" err="1">
                <a:latin typeface="Times New Roman" pitchFamily="18" charset="0"/>
                <a:cs typeface="Times New Roman" pitchFamily="18" charset="0"/>
              </a:rPr>
              <a:t>năm</a:t>
            </a:r>
            <a:r>
              <a:rPr lang="en-US" sz="2200" dirty="0">
                <a:latin typeface="Times New Roman" pitchFamily="18" charset="0"/>
                <a:cs typeface="Times New Roman" pitchFamily="18" charset="0"/>
              </a:rPr>
              <a:t> 2020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GD&amp;ĐT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bổ</a:t>
            </a:r>
            <a:r>
              <a:rPr lang="en-US" sz="2200" dirty="0">
                <a:latin typeface="Times New Roman" pitchFamily="18" charset="0"/>
                <a:cs typeface="Times New Roman" pitchFamily="18" charset="0"/>
              </a:rPr>
              <a:t> sung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58/2011/</a:t>
            </a:r>
            <a:r>
              <a:rPr lang="en-US" sz="2200" dirty="0" err="1">
                <a:latin typeface="Times New Roman" pitchFamily="18" charset="0"/>
                <a:cs typeface="Times New Roman" pitchFamily="18" charset="0"/>
              </a:rPr>
              <a:t>TT-BGDĐT</a:t>
            </a:r>
            <a:endParaRPr lang="en-US" sz="2200" b="1" dirty="0">
              <a:solidFill>
                <a:srgbClr val="0000FF"/>
              </a:solidFill>
              <a:latin typeface="Times New Roman" pitchFamily="18" charset="0"/>
              <a:ea typeface="Muli"/>
              <a:cs typeface="Times New Roman" pitchFamily="18" charset="0"/>
              <a:sym typeface="Calibri" panose="020F0502020204030204" pitchFamily="34" charset="0"/>
            </a:endParaRPr>
          </a:p>
        </p:txBody>
      </p:sp>
      <p:sp>
        <p:nvSpPr>
          <p:cNvPr id="26" name="Google Shape;311;p28"/>
          <p:cNvSpPr/>
          <p:nvPr/>
        </p:nvSpPr>
        <p:spPr>
          <a:xfrm>
            <a:off x="478972" y="5370285"/>
            <a:ext cx="5167086" cy="1039270"/>
          </a:xfrm>
          <a:prstGeom prst="chevron">
            <a:avLst>
              <a:gd name="adj" fmla="val 24100"/>
            </a:avLst>
          </a:prstGeom>
          <a:solidFill>
            <a:schemeClr val="accent2">
              <a:lumMod val="40000"/>
              <a:lumOff val="60000"/>
            </a:schemeClr>
          </a:solidFill>
          <a:ln>
            <a:noFill/>
          </a:ln>
        </p:spPr>
        <p:txBody>
          <a:bodyPr spcFirstLastPara="1" wrap="square" lIns="91425" tIns="91425" rIns="91425" bIns="91425" anchor="ctr" anchorCtr="0">
            <a:noAutofit/>
          </a:bodyPr>
          <a:lstStyle/>
          <a:p>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22/2021/</a:t>
            </a:r>
            <a:r>
              <a:rPr lang="en-US" sz="2000" dirty="0" err="1">
                <a:latin typeface="Times New Roman" pitchFamily="18" charset="0"/>
                <a:cs typeface="Times New Roman" pitchFamily="18" charset="0"/>
              </a:rPr>
              <a:t>TT</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BGD&amp;ĐT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20 </a:t>
            </a:r>
            <a:r>
              <a:rPr lang="en-US" sz="2000" dirty="0" err="1">
                <a:latin typeface="Times New Roman" pitchFamily="18" charset="0"/>
                <a:cs typeface="Times New Roman" pitchFamily="18" charset="0"/>
              </a:rPr>
              <a:t>tháng</a:t>
            </a:r>
            <a:r>
              <a:rPr lang="en-US" sz="2000" dirty="0">
                <a:latin typeface="Times New Roman" pitchFamily="18" charset="0"/>
                <a:cs typeface="Times New Roman" pitchFamily="18" charset="0"/>
              </a:rPr>
              <a:t> 7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2021 Ban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THCS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THPT</a:t>
            </a:r>
            <a:endParaRPr lang="en-US" sz="2000" dirty="0">
              <a:latin typeface="Times New Roman" pitchFamily="18" charset="0"/>
              <a:cs typeface="Times New Roman" pitchFamily="18" charset="0"/>
            </a:endParaRPr>
          </a:p>
        </p:txBody>
      </p:sp>
      <p:sp>
        <p:nvSpPr>
          <p:cNvPr id="27" name="Google Shape;311;p28"/>
          <p:cNvSpPr/>
          <p:nvPr/>
        </p:nvSpPr>
        <p:spPr>
          <a:xfrm>
            <a:off x="174173" y="1825713"/>
            <a:ext cx="5094513" cy="1352916"/>
          </a:xfrm>
          <a:prstGeom prst="chevron">
            <a:avLst>
              <a:gd name="adj" fmla="val 17553"/>
            </a:avLst>
          </a:prstGeom>
          <a:solidFill>
            <a:schemeClr val="accent2">
              <a:lumMod val="40000"/>
              <a:lumOff val="60000"/>
            </a:schemeClr>
          </a:solidFill>
          <a:ln>
            <a:noFill/>
          </a:ln>
        </p:spPr>
        <p:txBody>
          <a:bodyPr spcFirstLastPara="1" wrap="square" lIns="91425" tIns="91425" rIns="91425" bIns="91425" anchor="ctr" anchorCtr="0">
            <a:noAutofit/>
          </a:bodyPr>
          <a:lstStyle/>
          <a:p>
            <a:pPr algn="just"/>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58/2011/</a:t>
            </a:r>
            <a:r>
              <a:rPr lang="en-US" sz="2200" dirty="0" err="1">
                <a:latin typeface="Times New Roman" pitchFamily="18" charset="0"/>
                <a:cs typeface="Times New Roman" pitchFamily="18" charset="0"/>
              </a:rPr>
              <a:t>TT-BGDĐT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ngày12</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tháng</a:t>
            </a:r>
            <a:r>
              <a:rPr lang="en-US" sz="2200" dirty="0">
                <a:latin typeface="Times New Roman" pitchFamily="18" charset="0"/>
                <a:cs typeface="Times New Roman" pitchFamily="18" charset="0"/>
              </a:rPr>
              <a:t> 12 </a:t>
            </a:r>
            <a:r>
              <a:rPr lang="en-US" sz="2200" dirty="0" err="1">
                <a:latin typeface="Times New Roman" pitchFamily="18" charset="0"/>
                <a:cs typeface="Times New Roman" pitchFamily="18" charset="0"/>
              </a:rPr>
              <a:t>năm</a:t>
            </a:r>
            <a:r>
              <a:rPr lang="en-US" sz="2200" dirty="0">
                <a:latin typeface="Times New Roman" pitchFamily="18" charset="0"/>
                <a:cs typeface="Times New Roman" pitchFamily="18" charset="0"/>
              </a:rPr>
              <a:t> 2011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GD&amp;ĐT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Ban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xếp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THCS</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THPT</a:t>
            </a:r>
            <a:r>
              <a:rPr lang="en-US" sz="2200" dirty="0">
                <a:latin typeface="Times New Roman" pitchFamily="18" charset="0"/>
                <a:cs typeface="Times New Roman" pitchFamily="18" charset="0"/>
              </a:rPr>
              <a:t> </a:t>
            </a:r>
          </a:p>
        </p:txBody>
      </p:sp>
      <p:grpSp>
        <p:nvGrpSpPr>
          <p:cNvPr id="2" name="Group 9"/>
          <p:cNvGrpSpPr/>
          <p:nvPr/>
        </p:nvGrpSpPr>
        <p:grpSpPr>
          <a:xfrm>
            <a:off x="5050955" y="1747757"/>
            <a:ext cx="3759201" cy="3883786"/>
            <a:chOff x="5795512" y="1863870"/>
            <a:chExt cx="5110385" cy="4081153"/>
          </a:xfrm>
        </p:grpSpPr>
        <p:sp>
          <p:nvSpPr>
            <p:cNvPr id="29" name="Freeform 39">
              <a:extLst>
                <a:ext uri="{FF2B5EF4-FFF2-40B4-BE49-F238E27FC236}">
                  <a16:creationId xmlns:a16="http://schemas.microsoft.com/office/drawing/2014/main" id="{020B5664-FAA6-44FD-B066-028EB58F1CAB}"/>
                </a:ext>
              </a:extLst>
            </p:cNvPr>
            <p:cNvSpPr>
              <a:spLocks noEditPoints="1"/>
            </p:cNvSpPr>
            <p:nvPr/>
          </p:nvSpPr>
          <p:spPr bwMode="gray">
            <a:xfrm>
              <a:off x="5795512" y="2368686"/>
              <a:ext cx="5110385" cy="3080789"/>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chemeClr val="accent4"/>
            </a:solidFill>
            <a:ln>
              <a:noFill/>
            </a:ln>
          </p:spPr>
          <p:txBody>
            <a:bodyPr/>
            <a:lstStyle/>
            <a:p>
              <a:endParaRPr lang="en-US" dirty="0">
                <a:latin typeface="Calibri" panose="020F0502020204030204" pitchFamily="34" charset="0"/>
                <a:ea typeface="Roboto Condensed" panose="020B0604020202020204" charset="0"/>
                <a:sym typeface="Calibri" panose="020F0502020204030204" pitchFamily="34" charset="0"/>
              </a:endParaRPr>
            </a:p>
          </p:txBody>
        </p:sp>
        <p:grpSp>
          <p:nvGrpSpPr>
            <p:cNvPr id="3" name="Group 2"/>
            <p:cNvGrpSpPr/>
            <p:nvPr/>
          </p:nvGrpSpPr>
          <p:grpSpPr>
            <a:xfrm>
              <a:off x="6642100" y="1863870"/>
              <a:ext cx="3603004" cy="1604653"/>
              <a:chOff x="6642100" y="1863870"/>
              <a:chExt cx="3603004" cy="1604653"/>
            </a:xfrm>
          </p:grpSpPr>
          <p:sp>
            <p:nvSpPr>
              <p:cNvPr id="34" name="Oval 33">
                <a:extLst>
                  <a:ext uri="{FF2B5EF4-FFF2-40B4-BE49-F238E27FC236}">
                    <a16:creationId xmlns:a16="http://schemas.microsoft.com/office/drawing/2014/main" id="{96B77ADA-F38C-4280-9472-CF2D9DD394D8}"/>
                  </a:ext>
                </a:extLst>
              </p:cNvPr>
              <p:cNvSpPr>
                <a:spLocks noChangeArrowheads="1"/>
              </p:cNvSpPr>
              <p:nvPr/>
            </p:nvSpPr>
            <p:spPr bwMode="gray">
              <a:xfrm>
                <a:off x="6665463" y="1863870"/>
                <a:ext cx="3579641" cy="1604653"/>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txBody>
              <a:bodyPr wrap="none" anchor="ctr"/>
              <a:lstStyle/>
              <a:p>
                <a:pPr eaLnBrk="1" hangingPunct="1"/>
                <a:endParaRPr lang="en-US">
                  <a:latin typeface="Calibri" panose="020F0502020204030204" pitchFamily="34" charset="0"/>
                  <a:ea typeface="Roboto Condensed" panose="020B0604020202020204" charset="0"/>
                  <a:sym typeface="Calibri" panose="020F0502020204030204" pitchFamily="34" charset="0"/>
                </a:endParaRPr>
              </a:p>
            </p:txBody>
          </p:sp>
          <p:sp>
            <p:nvSpPr>
              <p:cNvPr id="35" name="Rectangle 34">
                <a:extLst>
                  <a:ext uri="{FF2B5EF4-FFF2-40B4-BE49-F238E27FC236}">
                    <a16:creationId xmlns:a16="http://schemas.microsoft.com/office/drawing/2014/main" id="{2049AB5E-27D1-47A1-84E6-B8840E4323EE}"/>
                  </a:ext>
                </a:extLst>
              </p:cNvPr>
              <p:cNvSpPr/>
              <p:nvPr/>
            </p:nvSpPr>
            <p:spPr>
              <a:xfrm>
                <a:off x="6642100" y="2387703"/>
                <a:ext cx="3594098" cy="549809"/>
              </a:xfrm>
              <a:prstGeom prst="rect">
                <a:avLst/>
              </a:prstGeom>
            </p:spPr>
            <p:txBody>
              <a:bodyPr wrap="square">
                <a:spAutoFit/>
              </a:bodyPr>
              <a:lstStyle/>
              <a:p>
                <a:pPr algn="ctr"/>
                <a:r>
                  <a:rPr lang="en-US" altLang="en-US" sz="2800" b="1" dirty="0" err="1">
                    <a:solidFill>
                      <a:schemeClr val="bg1"/>
                    </a:solidFill>
                    <a:latin typeface="Times New Roman" pitchFamily="18" charset="0"/>
                    <a:ea typeface="Muli"/>
                    <a:cs typeface="Times New Roman" pitchFamily="18" charset="0"/>
                    <a:sym typeface="Calibri" panose="020F0502020204030204" pitchFamily="34" charset="0"/>
                  </a:rPr>
                  <a:t>Cấp</a:t>
                </a:r>
                <a:r>
                  <a:rPr lang="en-US" altLang="en-US" sz="2800" b="1" dirty="0">
                    <a:solidFill>
                      <a:schemeClr val="bg1"/>
                    </a:solidFill>
                    <a:latin typeface="Times New Roman" pitchFamily="18" charset="0"/>
                    <a:ea typeface="Muli"/>
                    <a:cs typeface="Times New Roman" pitchFamily="18" charset="0"/>
                    <a:sym typeface="Calibri" panose="020F0502020204030204" pitchFamily="34" charset="0"/>
                  </a:rPr>
                  <a:t> </a:t>
                </a:r>
                <a:r>
                  <a:rPr lang="en-US" altLang="en-US" sz="2800" b="1" dirty="0" err="1">
                    <a:solidFill>
                      <a:schemeClr val="bg1"/>
                    </a:solidFill>
                    <a:latin typeface="Times New Roman" pitchFamily="18" charset="0"/>
                    <a:ea typeface="Muli"/>
                    <a:cs typeface="Times New Roman" pitchFamily="18" charset="0"/>
                    <a:sym typeface="Calibri" panose="020F0502020204030204" pitchFamily="34" charset="0"/>
                  </a:rPr>
                  <a:t>tiểu</a:t>
                </a:r>
                <a:r>
                  <a:rPr lang="en-US" altLang="en-US" sz="2800" b="1" dirty="0">
                    <a:solidFill>
                      <a:schemeClr val="bg1"/>
                    </a:solidFill>
                    <a:latin typeface="Times New Roman" pitchFamily="18" charset="0"/>
                    <a:ea typeface="Muli"/>
                    <a:cs typeface="Times New Roman" pitchFamily="18" charset="0"/>
                    <a:sym typeface="Calibri" panose="020F0502020204030204" pitchFamily="34" charset="0"/>
                  </a:rPr>
                  <a:t> </a:t>
                </a:r>
                <a:r>
                  <a:rPr lang="en-US" altLang="en-US" sz="2800" b="1" dirty="0" err="1">
                    <a:solidFill>
                      <a:schemeClr val="bg1"/>
                    </a:solidFill>
                    <a:latin typeface="Times New Roman" pitchFamily="18" charset="0"/>
                    <a:ea typeface="Muli"/>
                    <a:cs typeface="Times New Roman" pitchFamily="18" charset="0"/>
                    <a:sym typeface="Calibri" panose="020F0502020204030204" pitchFamily="34" charset="0"/>
                  </a:rPr>
                  <a:t>học</a:t>
                </a:r>
                <a:endParaRPr lang="en-US" sz="2800" b="1" dirty="0">
                  <a:solidFill>
                    <a:srgbClr val="FFFF00"/>
                  </a:solidFill>
                  <a:latin typeface="Times New Roman" pitchFamily="18" charset="0"/>
                  <a:ea typeface="Muli"/>
                  <a:cs typeface="Times New Roman" pitchFamily="18" charset="0"/>
                  <a:sym typeface="Calibri" panose="020F0502020204030204" pitchFamily="34" charset="0"/>
                </a:endParaRPr>
              </a:p>
            </p:txBody>
          </p:sp>
        </p:grpSp>
        <p:grpSp>
          <p:nvGrpSpPr>
            <p:cNvPr id="8" name="Group 8"/>
            <p:cNvGrpSpPr/>
            <p:nvPr/>
          </p:nvGrpSpPr>
          <p:grpSpPr>
            <a:xfrm>
              <a:off x="6805163" y="4340370"/>
              <a:ext cx="3579641" cy="1604653"/>
              <a:chOff x="6805163" y="4340370"/>
              <a:chExt cx="3579641" cy="1604653"/>
            </a:xfrm>
          </p:grpSpPr>
          <p:sp>
            <p:nvSpPr>
              <p:cNvPr id="33" name="Oval 32">
                <a:extLst>
                  <a:ext uri="{FF2B5EF4-FFF2-40B4-BE49-F238E27FC236}">
                    <a16:creationId xmlns:a16="http://schemas.microsoft.com/office/drawing/2014/main" id="{96B77ADA-F38C-4280-9472-CF2D9DD394D8}"/>
                  </a:ext>
                </a:extLst>
              </p:cNvPr>
              <p:cNvSpPr>
                <a:spLocks noChangeArrowheads="1"/>
              </p:cNvSpPr>
              <p:nvPr/>
            </p:nvSpPr>
            <p:spPr bwMode="gray">
              <a:xfrm>
                <a:off x="6805163" y="4340370"/>
                <a:ext cx="3579641" cy="1604653"/>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txBody>
              <a:bodyPr wrap="none" anchor="ctr"/>
              <a:lstStyle/>
              <a:p>
                <a:pPr eaLnBrk="1" hangingPunct="1"/>
                <a:endParaRPr lang="en-US">
                  <a:latin typeface="Calibri" panose="020F0502020204030204" pitchFamily="34" charset="0"/>
                  <a:ea typeface="Roboto Condensed" panose="020B0604020202020204" charset="0"/>
                  <a:sym typeface="Calibri" panose="020F0502020204030204" pitchFamily="34" charset="0"/>
                </a:endParaRPr>
              </a:p>
            </p:txBody>
          </p:sp>
          <p:sp>
            <p:nvSpPr>
              <p:cNvPr id="37" name="Rectangle 36">
                <a:extLst>
                  <a:ext uri="{FF2B5EF4-FFF2-40B4-BE49-F238E27FC236}">
                    <a16:creationId xmlns:a16="http://schemas.microsoft.com/office/drawing/2014/main" id="{2049AB5E-27D1-47A1-84E6-B8840E4323EE}"/>
                  </a:ext>
                </a:extLst>
              </p:cNvPr>
              <p:cNvSpPr/>
              <p:nvPr/>
            </p:nvSpPr>
            <p:spPr>
              <a:xfrm>
                <a:off x="7213599" y="4630269"/>
                <a:ext cx="2705101" cy="1002593"/>
              </a:xfrm>
              <a:prstGeom prst="rect">
                <a:avLst/>
              </a:prstGeom>
            </p:spPr>
            <p:txBody>
              <a:bodyPr wrap="square">
                <a:spAutoFit/>
              </a:bodyPr>
              <a:lstStyle/>
              <a:p>
                <a:pPr algn="ctr"/>
                <a:r>
                  <a:rPr lang="en-US" altLang="en-US" sz="2800" b="1" dirty="0" err="1">
                    <a:solidFill>
                      <a:schemeClr val="bg1"/>
                    </a:solidFill>
                    <a:latin typeface="Times New Roman" pitchFamily="18" charset="0"/>
                    <a:ea typeface="Muli"/>
                    <a:cs typeface="Times New Roman" pitchFamily="18" charset="0"/>
                    <a:sym typeface="Calibri" panose="020F0502020204030204" pitchFamily="34" charset="0"/>
                  </a:rPr>
                  <a:t>Cấp</a:t>
                </a:r>
                <a:r>
                  <a:rPr lang="en-US" altLang="en-US" sz="2800" b="1" dirty="0">
                    <a:solidFill>
                      <a:schemeClr val="bg1"/>
                    </a:solidFill>
                    <a:latin typeface="Times New Roman" pitchFamily="18" charset="0"/>
                    <a:ea typeface="Muli"/>
                    <a:cs typeface="Times New Roman" pitchFamily="18" charset="0"/>
                    <a:sym typeface="Calibri" panose="020F0502020204030204" pitchFamily="34" charset="0"/>
                  </a:rPr>
                  <a:t> </a:t>
                </a:r>
                <a:r>
                  <a:rPr lang="en-US" altLang="en-US" sz="2800" b="1" dirty="0" err="1">
                    <a:solidFill>
                      <a:schemeClr val="bg1"/>
                    </a:solidFill>
                    <a:latin typeface="Times New Roman" pitchFamily="18" charset="0"/>
                    <a:ea typeface="Muli"/>
                    <a:cs typeface="Times New Roman" pitchFamily="18" charset="0"/>
                    <a:sym typeface="Calibri" panose="020F0502020204030204" pitchFamily="34" charset="0"/>
                  </a:rPr>
                  <a:t>THCS</a:t>
                </a:r>
                <a:endParaRPr lang="en-US" altLang="en-US" sz="2800" b="1" dirty="0">
                  <a:solidFill>
                    <a:schemeClr val="bg1"/>
                  </a:solidFill>
                  <a:latin typeface="Times New Roman" pitchFamily="18" charset="0"/>
                  <a:ea typeface="Muli"/>
                  <a:cs typeface="Times New Roman" pitchFamily="18" charset="0"/>
                  <a:sym typeface="Calibri" panose="020F0502020204030204" pitchFamily="34" charset="0"/>
                </a:endParaRPr>
              </a:p>
              <a:p>
                <a:pPr algn="ctr"/>
                <a:r>
                  <a:rPr lang="en-US" altLang="en-US" sz="2800" b="1" dirty="0">
                    <a:solidFill>
                      <a:schemeClr val="bg1"/>
                    </a:solidFill>
                    <a:latin typeface="Times New Roman" pitchFamily="18" charset="0"/>
                    <a:ea typeface="Muli"/>
                    <a:cs typeface="Times New Roman" pitchFamily="18" charset="0"/>
                    <a:sym typeface="Calibri" panose="020F0502020204030204" pitchFamily="34" charset="0"/>
                  </a:rPr>
                  <a:t> </a:t>
                </a:r>
                <a:r>
                  <a:rPr lang="en-US" altLang="en-US" sz="2800" b="1" dirty="0" err="1">
                    <a:solidFill>
                      <a:schemeClr val="bg1"/>
                    </a:solidFill>
                    <a:latin typeface="Times New Roman" pitchFamily="18" charset="0"/>
                    <a:ea typeface="Muli"/>
                    <a:cs typeface="Times New Roman" pitchFamily="18" charset="0"/>
                    <a:sym typeface="Calibri" panose="020F0502020204030204" pitchFamily="34" charset="0"/>
                  </a:rPr>
                  <a:t>và</a:t>
                </a:r>
                <a:r>
                  <a:rPr lang="en-US" altLang="en-US" sz="2800" b="1" dirty="0">
                    <a:solidFill>
                      <a:schemeClr val="bg1"/>
                    </a:solidFill>
                    <a:latin typeface="Times New Roman" pitchFamily="18" charset="0"/>
                    <a:ea typeface="Muli"/>
                    <a:cs typeface="Times New Roman" pitchFamily="18" charset="0"/>
                    <a:sym typeface="Calibri" panose="020F0502020204030204" pitchFamily="34" charset="0"/>
                  </a:rPr>
                  <a:t> </a:t>
                </a:r>
                <a:r>
                  <a:rPr lang="en-US" altLang="en-US" sz="2800" b="1" dirty="0" err="1">
                    <a:solidFill>
                      <a:schemeClr val="bg1"/>
                    </a:solidFill>
                    <a:latin typeface="Times New Roman" pitchFamily="18" charset="0"/>
                    <a:ea typeface="Muli"/>
                    <a:cs typeface="Times New Roman" pitchFamily="18" charset="0"/>
                    <a:sym typeface="Calibri" panose="020F0502020204030204" pitchFamily="34" charset="0"/>
                  </a:rPr>
                  <a:t>THPT</a:t>
                </a:r>
                <a:endParaRPr lang="en-US" altLang="en-US" sz="2800" b="1" dirty="0">
                  <a:solidFill>
                    <a:schemeClr val="bg1"/>
                  </a:solidFill>
                  <a:latin typeface="Times New Roman" pitchFamily="18" charset="0"/>
                  <a:ea typeface="Muli"/>
                  <a:cs typeface="Times New Roman" pitchFamily="18" charset="0"/>
                  <a:sym typeface="Calibri" panose="020F0502020204030204" pitchFamily="34" charset="0"/>
                </a:endParaRPr>
              </a:p>
            </p:txBody>
          </p:sp>
        </p:grpSp>
      </p:grpSp>
      <p:sp>
        <p:nvSpPr>
          <p:cNvPr id="18" name="Rectangle 17"/>
          <p:cNvSpPr/>
          <p:nvPr/>
        </p:nvSpPr>
        <p:spPr>
          <a:xfrm>
            <a:off x="5283187" y="3280003"/>
            <a:ext cx="3309258" cy="830997"/>
          </a:xfrm>
          <a:prstGeom prst="rect">
            <a:avLst/>
          </a:prstGeom>
        </p:spPr>
        <p:txBody>
          <a:bodyPr wrap="square">
            <a:spAutoFit/>
          </a:bodyPr>
          <a:lstStyle/>
          <a:p>
            <a:pPr algn="ctr"/>
            <a:r>
              <a:rPr lang="en-US" sz="2400" b="1" dirty="0" err="1">
                <a:latin typeface="Times New Roman" pitchFamily="18" charset="0"/>
                <a:cs typeface="Times New Roman" pitchFamily="18" charset="0"/>
              </a:rPr>
              <a:t>Căn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endParaRPr lang="en-US" sz="2400" b="1" dirty="0">
              <a:latin typeface="Times New Roman" pitchFamily="18" charset="0"/>
              <a:cs typeface="Times New Roman" pitchFamily="18" charset="0"/>
            </a:endParaRPr>
          </a:p>
        </p:txBody>
      </p:sp>
      <p:sp>
        <p:nvSpPr>
          <p:cNvPr id="19" name="Google Shape;311;p28"/>
          <p:cNvSpPr/>
          <p:nvPr/>
        </p:nvSpPr>
        <p:spPr>
          <a:xfrm>
            <a:off x="8868225" y="2036168"/>
            <a:ext cx="3222172" cy="1374690"/>
          </a:xfrm>
          <a:prstGeom prst="chevron">
            <a:avLst>
              <a:gd name="adj" fmla="val 17553"/>
            </a:avLst>
          </a:prstGeom>
          <a:solidFill>
            <a:schemeClr val="accent2">
              <a:lumMod val="40000"/>
              <a:lumOff val="60000"/>
            </a:schemeClr>
          </a:solidFill>
          <a:ln>
            <a:noFill/>
          </a:ln>
        </p:spPr>
        <p:txBody>
          <a:bodyPr spcFirstLastPara="1" wrap="square" lIns="91425" tIns="91425" rIns="91425" bIns="91425" anchor="ctr" anchorCtr="0">
            <a:noAutofit/>
          </a:bodyPr>
          <a:lstStyle/>
          <a:p>
            <a:pPr algn="ct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27/2020/</a:t>
            </a:r>
            <a:r>
              <a:rPr lang="en-US" sz="2400" dirty="0" err="1">
                <a:latin typeface="Times New Roman" pitchFamily="18" charset="0"/>
                <a:cs typeface="Times New Roman" pitchFamily="18" charset="0"/>
              </a:rPr>
              <a:t>TT-BGDĐT</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4/9/2020</a:t>
            </a:r>
            <a:endParaRPr lang="en-US" altLang="en-US" sz="2200" b="1" dirty="0">
              <a:solidFill>
                <a:srgbClr val="0070C0"/>
              </a:solidFill>
              <a:latin typeface="Times New Roman" pitchFamily="18" charset="0"/>
              <a:ea typeface="Oswald"/>
              <a:cs typeface="Times New Roman" pitchFamily="18" charset="0"/>
              <a:sym typeface="Calibri" panose="020F0502020204030204" pitchFamily="34" charset="0"/>
            </a:endParaRPr>
          </a:p>
        </p:txBody>
      </p:sp>
      <p:sp>
        <p:nvSpPr>
          <p:cNvPr id="20" name="Rectangle 19"/>
          <p:cNvSpPr/>
          <p:nvPr/>
        </p:nvSpPr>
        <p:spPr>
          <a:xfrm>
            <a:off x="8853714" y="3657599"/>
            <a:ext cx="3047999" cy="2462213"/>
          </a:xfrm>
          <a:prstGeom prst="rect">
            <a:avLst/>
          </a:prstGeom>
        </p:spPr>
        <p:txBody>
          <a:bodyPr wrap="square">
            <a:spAutoFit/>
          </a:bodyPr>
          <a:lstStyle/>
          <a:p>
            <a:pPr algn="just"/>
            <a:r>
              <a:rPr lang="en-US" sz="2200" dirty="0" err="1">
                <a:solidFill>
                  <a:srgbClr val="FF0000"/>
                </a:solidFill>
                <a:latin typeface="Times New Roman" pitchFamily="18" charset="0"/>
                <a:cs typeface="Times New Roman" pitchFamily="18" charset="0"/>
              </a:rPr>
              <a:t>Quy</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định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về</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việc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đánh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giá</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xếp</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loại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thể</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lực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học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sinh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sinh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viên</a:t>
            </a:r>
            <a:r>
              <a:rPr lang="en-US" sz="2200" dirty="0">
                <a:solidFill>
                  <a:srgbClr val="FF0000"/>
                </a:solidFill>
                <a:latin typeface="Times New Roman" pitchFamily="18" charset="0"/>
                <a:cs typeface="Times New Roman" pitchFamily="18" charset="0"/>
              </a:rPr>
              <a:t> (Ban </a:t>
            </a:r>
            <a:r>
              <a:rPr lang="en-US" sz="2200" dirty="0" err="1">
                <a:solidFill>
                  <a:srgbClr val="FF0000"/>
                </a:solidFill>
                <a:latin typeface="Times New Roman" pitchFamily="18" charset="0"/>
                <a:cs typeface="Times New Roman" pitchFamily="18" charset="0"/>
              </a:rPr>
              <a:t>hành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kèm</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theo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Quyết</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định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số</a:t>
            </a:r>
            <a:r>
              <a:rPr lang="en-US" sz="2200" dirty="0">
                <a:solidFill>
                  <a:srgbClr val="FF0000"/>
                </a:solidFill>
                <a:latin typeface="Times New Roman" pitchFamily="18" charset="0"/>
                <a:cs typeface="Times New Roman" pitchFamily="18" charset="0"/>
              </a:rPr>
              <a:t> 53/2008/</a:t>
            </a:r>
            <a:r>
              <a:rPr lang="en-US" sz="2200" dirty="0" err="1">
                <a:solidFill>
                  <a:srgbClr val="FF0000"/>
                </a:solidFill>
                <a:latin typeface="Times New Roman" pitchFamily="18" charset="0"/>
                <a:cs typeface="Times New Roman" pitchFamily="18" charset="0"/>
              </a:rPr>
              <a:t>QĐ-BGDĐT</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ngày</a:t>
            </a:r>
            <a:r>
              <a:rPr lang="en-US" sz="2200" dirty="0">
                <a:solidFill>
                  <a:srgbClr val="FF0000"/>
                </a:solidFill>
                <a:latin typeface="Times New Roman" pitchFamily="18" charset="0"/>
                <a:cs typeface="Times New Roman" pitchFamily="18" charset="0"/>
              </a:rPr>
              <a:t> 18 </a:t>
            </a:r>
            <a:r>
              <a:rPr lang="en-US" sz="2200" dirty="0" err="1">
                <a:solidFill>
                  <a:srgbClr val="FF0000"/>
                </a:solidFill>
                <a:latin typeface="Times New Roman" pitchFamily="18" charset="0"/>
                <a:cs typeface="Times New Roman" pitchFamily="18" charset="0"/>
              </a:rPr>
              <a:t>tháng</a:t>
            </a:r>
            <a:r>
              <a:rPr lang="en-US" sz="2200" dirty="0">
                <a:solidFill>
                  <a:srgbClr val="FF0000"/>
                </a:solidFill>
                <a:latin typeface="Times New Roman" pitchFamily="18" charset="0"/>
                <a:cs typeface="Times New Roman" pitchFamily="18" charset="0"/>
              </a:rPr>
              <a:t> 9 </a:t>
            </a:r>
            <a:r>
              <a:rPr lang="en-US" sz="2200" dirty="0" err="1">
                <a:solidFill>
                  <a:srgbClr val="FF0000"/>
                </a:solidFill>
                <a:latin typeface="Times New Roman" pitchFamily="18" charset="0"/>
                <a:cs typeface="Times New Roman" pitchFamily="18" charset="0"/>
              </a:rPr>
              <a:t>năm</a:t>
            </a:r>
            <a:r>
              <a:rPr lang="en-US" sz="2200" dirty="0">
                <a:solidFill>
                  <a:srgbClr val="FF0000"/>
                </a:solidFill>
                <a:latin typeface="Times New Roman" pitchFamily="18" charset="0"/>
                <a:cs typeface="Times New Roman" pitchFamily="18" charset="0"/>
              </a:rPr>
              <a:t> 2008 </a:t>
            </a:r>
          </a:p>
        </p:txBody>
      </p:sp>
      <p:pic>
        <p:nvPicPr>
          <p:cNvPr id="17"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615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heel(1)">
                                      <p:cBhvr>
                                        <p:cTn id="16" dur="2000"/>
                                        <p:tgtEl>
                                          <p:spTgt spid="27"/>
                                        </p:tgtEl>
                                      </p:cBhvr>
                                    </p:animEffect>
                                  </p:childTnLst>
                                </p:cTn>
                              </p:par>
                              <p:par>
                                <p:cTn id="17" presetID="21"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1)">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6" grpId="0" animBg="1"/>
      <p:bldP spid="27" grpId="0" animBg="1"/>
      <p:bldP spid="18"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53462BF-849F-467C-B12A-58FC7A8EBEB8}"/>
              </a:ext>
            </a:extLst>
          </p:cNvPr>
          <p:cNvSpPr txBox="1">
            <a:spLocks/>
          </p:cNvSpPr>
          <p:nvPr/>
        </p:nvSpPr>
        <p:spPr>
          <a:xfrm>
            <a:off x="11322775" y="6119619"/>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6</a:t>
            </a:fld>
            <a:endParaRPr lang="en-US">
              <a:solidFill>
                <a:prstClr val="white"/>
              </a:solidFill>
            </a:endParaRPr>
          </a:p>
        </p:txBody>
      </p:sp>
      <p:sp>
        <p:nvSpPr>
          <p:cNvPr id="13" name="Freeform: Shape 12"/>
          <p:cNvSpPr/>
          <p:nvPr/>
        </p:nvSpPr>
        <p:spPr>
          <a:xfrm>
            <a:off x="275773" y="1146628"/>
            <a:ext cx="3106056" cy="4252685"/>
          </a:xfrm>
          <a:custGeom>
            <a:avLst/>
            <a:gdLst>
              <a:gd name="connsiteX0" fmla="*/ 0 w 7110172"/>
              <a:gd name="connsiteY0" fmla="*/ 130830 h 784965"/>
              <a:gd name="connsiteX1" fmla="*/ 130830 w 7110172"/>
              <a:gd name="connsiteY1" fmla="*/ 0 h 784965"/>
              <a:gd name="connsiteX2" fmla="*/ 6979342 w 7110172"/>
              <a:gd name="connsiteY2" fmla="*/ 0 h 784965"/>
              <a:gd name="connsiteX3" fmla="*/ 7110172 w 7110172"/>
              <a:gd name="connsiteY3" fmla="*/ 130830 h 784965"/>
              <a:gd name="connsiteX4" fmla="*/ 7110172 w 7110172"/>
              <a:gd name="connsiteY4" fmla="*/ 654135 h 784965"/>
              <a:gd name="connsiteX5" fmla="*/ 6979342 w 7110172"/>
              <a:gd name="connsiteY5" fmla="*/ 784965 h 784965"/>
              <a:gd name="connsiteX6" fmla="*/ 130830 w 7110172"/>
              <a:gd name="connsiteY6" fmla="*/ 784965 h 784965"/>
              <a:gd name="connsiteX7" fmla="*/ 0 w 7110172"/>
              <a:gd name="connsiteY7" fmla="*/ 654135 h 784965"/>
              <a:gd name="connsiteX8" fmla="*/ 0 w 7110172"/>
              <a:gd name="connsiteY8" fmla="*/ 130830 h 7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0172" h="784965">
                <a:moveTo>
                  <a:pt x="0" y="130830"/>
                </a:moveTo>
                <a:cubicBezTo>
                  <a:pt x="0" y="58575"/>
                  <a:pt x="58575" y="0"/>
                  <a:pt x="130830" y="0"/>
                </a:cubicBezTo>
                <a:lnTo>
                  <a:pt x="6979342" y="0"/>
                </a:lnTo>
                <a:cubicBezTo>
                  <a:pt x="7051597" y="0"/>
                  <a:pt x="7110172" y="58575"/>
                  <a:pt x="7110172" y="130830"/>
                </a:cubicBezTo>
                <a:lnTo>
                  <a:pt x="7110172" y="654135"/>
                </a:lnTo>
                <a:cubicBezTo>
                  <a:pt x="7110172" y="726390"/>
                  <a:pt x="7051597" y="784965"/>
                  <a:pt x="6979342" y="784965"/>
                </a:cubicBezTo>
                <a:lnTo>
                  <a:pt x="130830" y="784965"/>
                </a:lnTo>
                <a:cubicBezTo>
                  <a:pt x="58575" y="784965"/>
                  <a:pt x="0" y="726390"/>
                  <a:pt x="0" y="654135"/>
                </a:cubicBezTo>
                <a:lnTo>
                  <a:pt x="0" y="130830"/>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39" tIns="84039" rIns="84039" bIns="84039" numCol="1" spcCol="1270" anchor="ctr" anchorCtr="0">
            <a:noAutofit/>
          </a:bodyPr>
          <a:lstStyle/>
          <a:p>
            <a:pPr algn="just">
              <a:lnSpc>
                <a:spcPts val="2900"/>
              </a:lnSpc>
            </a:pP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ts val="2900"/>
              </a:lnSpc>
            </a:pPr>
            <a:r>
              <a:rPr lang="en-US" sz="2000" dirty="0">
                <a:latin typeface="Times New Roman" pitchFamily="18" charset="0"/>
                <a:cs typeface="Times New Roman" pitchFamily="18" charset="0"/>
              </a:rPr>
              <a:t>- B</a:t>
            </a:r>
            <a:r>
              <a:rPr lang="vi-VN" sz="2000" dirty="0">
                <a:latin typeface="Times New Roman" pitchFamily="18" charset="0"/>
                <a:cs typeface="Times New Roman" pitchFamily="18" charset="0"/>
              </a:rPr>
              <a:t>iết cách chăm sóc sức khoẻ và vệ sinh thân thể</a:t>
            </a:r>
            <a:r>
              <a:rPr lang="en-US" sz="2000" dirty="0">
                <a:latin typeface="Times New Roman" pitchFamily="18" charset="0"/>
                <a:cs typeface="Times New Roman" pitchFamily="18" charset="0"/>
              </a:rPr>
              <a:t>.</a:t>
            </a:r>
          </a:p>
          <a:p>
            <a:pPr algn="just">
              <a:lnSpc>
                <a:spcPts val="2900"/>
              </a:lnSpc>
            </a:pPr>
            <a:r>
              <a:rPr lang="en-US" sz="2000" dirty="0">
                <a:latin typeface="Times New Roman" pitchFamily="18" charset="0"/>
                <a:cs typeface="Times New Roman" pitchFamily="18" charset="0"/>
              </a:rPr>
              <a:t>- B</a:t>
            </a:r>
            <a:r>
              <a:rPr lang="vi-VN" sz="2000" dirty="0">
                <a:latin typeface="Times New Roman" pitchFamily="18" charset="0"/>
                <a:cs typeface="Times New Roman" pitchFamily="18" charset="0"/>
              </a:rPr>
              <a:t>ước đầu hình thành các kĩ năng vận động cơ bản, thói quen tập luyện thể dục thể thao</a:t>
            </a:r>
            <a:endParaRPr lang="en-US" sz="2000" dirty="0">
              <a:latin typeface="Times New Roman" pitchFamily="18" charset="0"/>
              <a:cs typeface="Times New Roman" pitchFamily="18" charset="0"/>
            </a:endParaRPr>
          </a:p>
          <a:p>
            <a:pPr algn="just">
              <a:lnSpc>
                <a:spcPts val="2900"/>
              </a:lnSpc>
            </a:pP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giản</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algn="just">
              <a:lnSpc>
                <a:spcPts val="2900"/>
              </a:lnSpc>
            </a:pPr>
            <a:endParaRPr lang="en-US" sz="2000" dirty="0">
              <a:latin typeface="Times New Roman" pitchFamily="18" charset="0"/>
              <a:cs typeface="Times New Roman" pitchFamily="18" charset="0"/>
            </a:endParaRPr>
          </a:p>
        </p:txBody>
      </p:sp>
      <p:sp>
        <p:nvSpPr>
          <p:cNvPr id="14" name="Diamond 13"/>
          <p:cNvSpPr/>
          <p:nvPr/>
        </p:nvSpPr>
        <p:spPr>
          <a:xfrm>
            <a:off x="261256" y="174170"/>
            <a:ext cx="11451771" cy="740229"/>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lnSpc>
                <a:spcPct val="150000"/>
              </a:lnSpc>
              <a:spcBef>
                <a:spcPts val="600"/>
              </a:spcBef>
              <a:spcAft>
                <a:spcPts val="600"/>
              </a:spcAft>
            </a:pPr>
            <a:r>
              <a:rPr lang="en-US" sz="2800" b="1" dirty="0">
                <a:solidFill>
                  <a:schemeClr val="tx1"/>
                </a:solidFill>
                <a:latin typeface="Times New Roman" pitchFamily="18" charset="0"/>
                <a:cs typeface="Times New Roman" pitchFamily="18" charset="0"/>
              </a:rPr>
              <a:t>2. </a:t>
            </a:r>
            <a:r>
              <a:rPr lang="en-US" sz="2800" b="1" dirty="0" err="1">
                <a:solidFill>
                  <a:schemeClr val="tx1"/>
                </a:solidFill>
                <a:latin typeface="Times New Roman" pitchFamily="18" charset="0"/>
                <a:cs typeface="Times New Roman" pitchFamily="18" charset="0"/>
              </a:rPr>
              <a:t>Mục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tiêu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cụ</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thể</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từng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cấp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học</a:t>
            </a:r>
            <a:endParaRPr lang="vi-VN" sz="2800" b="1" noProof="1">
              <a:solidFill>
                <a:schemeClr val="tx1"/>
              </a:solidFill>
              <a:latin typeface="Times New Roman" pitchFamily="18" charset="0"/>
              <a:ea typeface="Times New Roman" panose="02020603050405020304" pitchFamily="18" charset="0"/>
              <a:cs typeface="Times New Roman" pitchFamily="18" charset="0"/>
            </a:endParaRPr>
          </a:p>
        </p:txBody>
      </p:sp>
      <p:sp>
        <p:nvSpPr>
          <p:cNvPr id="9" name="Rectangle 8"/>
          <p:cNvSpPr/>
          <p:nvPr/>
        </p:nvSpPr>
        <p:spPr>
          <a:xfrm>
            <a:off x="3628570" y="1103086"/>
            <a:ext cx="3454401" cy="4521751"/>
          </a:xfrm>
          <a:prstGeom prst="rect">
            <a:avLst/>
          </a:prstGeom>
        </p:spPr>
        <p:txBody>
          <a:bodyPr wrap="square">
            <a:spAutoFit/>
          </a:bodyPr>
          <a:lstStyle/>
          <a:p>
            <a:pPr algn="just"/>
            <a:r>
              <a:rPr lang="en-US" sz="2200" b="1" dirty="0" err="1">
                <a:latin typeface="Times New Roman" pitchFamily="18" charset="0"/>
                <a:cs typeface="Times New Roman" pitchFamily="18" charset="0"/>
              </a:rPr>
              <a:t>Cấp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THCS</a:t>
            </a:r>
            <a:r>
              <a:rPr lang="en-US" sz="2200" b="1" dirty="0">
                <a:latin typeface="Times New Roman" pitchFamily="18" charset="0"/>
                <a:cs typeface="Times New Roman" pitchFamily="18" charset="0"/>
              </a:rPr>
              <a:t>: </a:t>
            </a:r>
          </a:p>
          <a:p>
            <a:pPr algn="just">
              <a:lnSpc>
                <a:spcPts val="2900"/>
              </a:lnSpc>
              <a:buFontTx/>
              <a:buChar char="-"/>
            </a:pPr>
            <a:r>
              <a:rPr lang="en-US" sz="2000" dirty="0" err="1">
                <a:solidFill>
                  <a:schemeClr val="dk1">
                    <a:hueOff val="0"/>
                    <a:satOff val="0"/>
                    <a:lumOff val="0"/>
                    <a:alphaOff val="0"/>
                  </a:schemeClr>
                </a:solidFill>
                <a:latin typeface="Times New Roman" pitchFamily="18" charset="0"/>
                <a:cs typeface="Times New Roman" pitchFamily="18" charset="0"/>
              </a:rPr>
              <a:t>Tiếp</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tục</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củng</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cố</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và</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phát</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triển</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các</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KNVĐ</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cơ</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bản</a:t>
            </a:r>
            <a:r>
              <a:rPr lang="en-US" sz="2000" dirty="0">
                <a:solidFill>
                  <a:schemeClr val="dk1">
                    <a:hueOff val="0"/>
                    <a:satOff val="0"/>
                    <a:lumOff val="0"/>
                    <a:alphaOff val="0"/>
                  </a:schemeClr>
                </a:solidFill>
                <a:latin typeface="Times New Roman" pitchFamily="18" charset="0"/>
                <a:cs typeface="Times New Roman" pitchFamily="18" charset="0"/>
              </a:rPr>
              <a:t>; </a:t>
            </a:r>
          </a:p>
          <a:p>
            <a:pPr algn="just">
              <a:lnSpc>
                <a:spcPts val="2900"/>
              </a:lnSpc>
              <a:buFontTx/>
              <a:buChar char="-"/>
            </a:pP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Thực</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hiện</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các</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hoạt</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động</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thể</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chất</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một</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cách</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tự</a:t>
            </a:r>
            <a:r>
              <a:rPr lang="en-US" sz="2000" dirty="0">
                <a:solidFill>
                  <a:schemeClr val="dk1">
                    <a:hueOff val="0"/>
                    <a:satOff val="0"/>
                    <a:lumOff val="0"/>
                    <a:alphaOff val="0"/>
                  </a:schemeClr>
                </a:solidFill>
                <a:latin typeface="Times New Roman" pitchFamily="18" charset="0"/>
                <a:cs typeface="Times New Roman" pitchFamily="18" charset="0"/>
              </a:rPr>
              <a:t> tin; </a:t>
            </a:r>
            <a:r>
              <a:rPr lang="en-US" sz="2000" dirty="0" err="1">
                <a:solidFill>
                  <a:schemeClr val="dk1">
                    <a:hueOff val="0"/>
                    <a:satOff val="0"/>
                    <a:lumOff val="0"/>
                    <a:alphaOff val="0"/>
                  </a:schemeClr>
                </a:solidFill>
                <a:latin typeface="Times New Roman" pitchFamily="18" charset="0"/>
                <a:cs typeface="Times New Roman" pitchFamily="18" charset="0"/>
              </a:rPr>
              <a:t>phát</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triển</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thể</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chất</a:t>
            </a:r>
            <a:r>
              <a:rPr lang="en-US" sz="2000" dirty="0">
                <a:solidFill>
                  <a:schemeClr val="dk1">
                    <a:hueOff val="0"/>
                    <a:satOff val="0"/>
                    <a:lumOff val="0"/>
                    <a:alphaOff val="0"/>
                  </a:schemeClr>
                </a:solidFill>
                <a:latin typeface="Times New Roman" pitchFamily="18" charset="0"/>
                <a:cs typeface="Times New Roman" pitchFamily="18" charset="0"/>
              </a:rPr>
              <a:t>; </a:t>
            </a:r>
          </a:p>
          <a:p>
            <a:pPr algn="just">
              <a:lnSpc>
                <a:spcPts val="2900"/>
              </a:lnSpc>
              <a:buFontTx/>
              <a:buChar char="-"/>
            </a:pPr>
            <a:r>
              <a:rPr lang="en-US" sz="2000" dirty="0" err="1">
                <a:solidFill>
                  <a:schemeClr val="dk1">
                    <a:hueOff val="0"/>
                    <a:satOff val="0"/>
                    <a:lumOff val="0"/>
                    <a:alphaOff val="0"/>
                  </a:schemeClr>
                </a:solidFill>
                <a:latin typeface="Times New Roman" pitchFamily="18" charset="0"/>
                <a:cs typeface="Times New Roman" pitchFamily="18" charset="0"/>
              </a:rPr>
              <a:t>Biết</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tự</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chăm</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sóc</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sức</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khoẻ</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giữ</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vệ</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sinh</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thân</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thể</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vệ</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sinh</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môi</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trường</a:t>
            </a:r>
            <a:r>
              <a:rPr lang="en-US" sz="2000" dirty="0">
                <a:solidFill>
                  <a:schemeClr val="dk1">
                    <a:hueOff val="0"/>
                    <a:satOff val="0"/>
                    <a:lumOff val="0"/>
                    <a:alphaOff val="0"/>
                  </a:schemeClr>
                </a:solidFill>
                <a:latin typeface="Times New Roman" pitchFamily="18" charset="0"/>
                <a:cs typeface="Times New Roman" pitchFamily="18" charset="0"/>
              </a:rPr>
              <a:t>; </a:t>
            </a:r>
          </a:p>
          <a:p>
            <a:pPr algn="just">
              <a:lnSpc>
                <a:spcPts val="2900"/>
              </a:lnSpc>
            </a:pPr>
            <a:r>
              <a:rPr lang="en-US" sz="2000" dirty="0">
                <a:solidFill>
                  <a:schemeClr val="dk1">
                    <a:hueOff val="0"/>
                    <a:satOff val="0"/>
                    <a:lumOff val="0"/>
                    <a:alphaOff val="0"/>
                  </a:schemeClr>
                </a:solidFill>
                <a:latin typeface="Times New Roman" pitchFamily="18" charset="0"/>
                <a:cs typeface="Times New Roman" pitchFamily="18" charset="0"/>
              </a:rPr>
              <a:t>-</a:t>
            </a:r>
            <a:r>
              <a:rPr lang="en-US" sz="2000" dirty="0" err="1">
                <a:solidFill>
                  <a:schemeClr val="dk1">
                    <a:hueOff val="0"/>
                    <a:satOff val="0"/>
                    <a:lumOff val="0"/>
                    <a:alphaOff val="0"/>
                  </a:schemeClr>
                </a:solidFill>
                <a:latin typeface="Times New Roman" pitchFamily="18" charset="0"/>
                <a:cs typeface="Times New Roman" pitchFamily="18" charset="0"/>
              </a:rPr>
              <a:t>Hình</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thành</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năng</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lực</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giải</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quyết</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vấn</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đề</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năng</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lực</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tự</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học</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tự</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đánh</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giá</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tự</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điều</a:t>
            </a:r>
            <a:r>
              <a:rPr lang="en-US" sz="2000" dirty="0">
                <a:solidFill>
                  <a:schemeClr val="dk1">
                    <a:hueOff val="0"/>
                    <a:satOff val="0"/>
                    <a:lumOff val="0"/>
                    <a:alphaOff val="0"/>
                  </a:schemeClr>
                </a:solidFill>
                <a:latin typeface="Times New Roman" pitchFamily="18" charset="0"/>
                <a:cs typeface="Times New Roman" pitchFamily="18" charset="0"/>
              </a:rPr>
              <a:t> </a:t>
            </a:r>
            <a:r>
              <a:rPr lang="en-US" sz="2000" dirty="0" err="1">
                <a:solidFill>
                  <a:schemeClr val="dk1">
                    <a:hueOff val="0"/>
                    <a:satOff val="0"/>
                    <a:lumOff val="0"/>
                    <a:alphaOff val="0"/>
                  </a:schemeClr>
                </a:solidFill>
                <a:latin typeface="Times New Roman" pitchFamily="18" charset="0"/>
                <a:cs typeface="Times New Roman" pitchFamily="18" charset="0"/>
              </a:rPr>
              <a:t>chỉnh</a:t>
            </a:r>
            <a:r>
              <a:rPr lang="en-US" sz="2000" dirty="0">
                <a:solidFill>
                  <a:schemeClr val="dk1">
                    <a:hueOff val="0"/>
                    <a:satOff val="0"/>
                    <a:lumOff val="0"/>
                    <a:alphaOff val="0"/>
                  </a:schemeClr>
                </a:solidFill>
                <a:latin typeface="Times New Roman" pitchFamily="18" charset="0"/>
                <a:cs typeface="Times New Roman" pitchFamily="18" charset="0"/>
              </a:rPr>
              <a:t>.</a:t>
            </a:r>
          </a:p>
        </p:txBody>
      </p:sp>
      <p:sp>
        <p:nvSpPr>
          <p:cNvPr id="10" name="Freeform: Shape 12"/>
          <p:cNvSpPr/>
          <p:nvPr/>
        </p:nvSpPr>
        <p:spPr>
          <a:xfrm>
            <a:off x="7387771" y="1117601"/>
            <a:ext cx="4281716" cy="4455885"/>
          </a:xfrm>
          <a:custGeom>
            <a:avLst/>
            <a:gdLst>
              <a:gd name="connsiteX0" fmla="*/ 0 w 7110172"/>
              <a:gd name="connsiteY0" fmla="*/ 130830 h 784965"/>
              <a:gd name="connsiteX1" fmla="*/ 130830 w 7110172"/>
              <a:gd name="connsiteY1" fmla="*/ 0 h 784965"/>
              <a:gd name="connsiteX2" fmla="*/ 6979342 w 7110172"/>
              <a:gd name="connsiteY2" fmla="*/ 0 h 784965"/>
              <a:gd name="connsiteX3" fmla="*/ 7110172 w 7110172"/>
              <a:gd name="connsiteY3" fmla="*/ 130830 h 784965"/>
              <a:gd name="connsiteX4" fmla="*/ 7110172 w 7110172"/>
              <a:gd name="connsiteY4" fmla="*/ 654135 h 784965"/>
              <a:gd name="connsiteX5" fmla="*/ 6979342 w 7110172"/>
              <a:gd name="connsiteY5" fmla="*/ 784965 h 784965"/>
              <a:gd name="connsiteX6" fmla="*/ 130830 w 7110172"/>
              <a:gd name="connsiteY6" fmla="*/ 784965 h 784965"/>
              <a:gd name="connsiteX7" fmla="*/ 0 w 7110172"/>
              <a:gd name="connsiteY7" fmla="*/ 654135 h 784965"/>
              <a:gd name="connsiteX8" fmla="*/ 0 w 7110172"/>
              <a:gd name="connsiteY8" fmla="*/ 130830 h 7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0172" h="784965">
                <a:moveTo>
                  <a:pt x="0" y="130830"/>
                </a:moveTo>
                <a:cubicBezTo>
                  <a:pt x="0" y="58575"/>
                  <a:pt x="58575" y="0"/>
                  <a:pt x="130830" y="0"/>
                </a:cubicBezTo>
                <a:lnTo>
                  <a:pt x="6979342" y="0"/>
                </a:lnTo>
                <a:cubicBezTo>
                  <a:pt x="7051597" y="0"/>
                  <a:pt x="7110172" y="58575"/>
                  <a:pt x="7110172" y="130830"/>
                </a:cubicBezTo>
                <a:lnTo>
                  <a:pt x="7110172" y="654135"/>
                </a:lnTo>
                <a:cubicBezTo>
                  <a:pt x="7110172" y="726390"/>
                  <a:pt x="7051597" y="784965"/>
                  <a:pt x="6979342" y="784965"/>
                </a:cubicBezTo>
                <a:lnTo>
                  <a:pt x="130830" y="784965"/>
                </a:lnTo>
                <a:cubicBezTo>
                  <a:pt x="58575" y="784965"/>
                  <a:pt x="0" y="726390"/>
                  <a:pt x="0" y="654135"/>
                </a:cubicBezTo>
                <a:lnTo>
                  <a:pt x="0" y="130830"/>
                </a:lnTo>
                <a:close/>
              </a:path>
            </a:pathLst>
          </a:custGeom>
          <a:solidFill>
            <a:schemeClr val="accent5">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39" tIns="84039" rIns="84039" bIns="84039" numCol="1" spcCol="1270" anchor="ctr" anchorCtr="0">
            <a:noAutofit/>
          </a:bodyPr>
          <a:lstStyle/>
          <a:p>
            <a:pPr algn="just"/>
            <a:r>
              <a:rPr lang="en-US" sz="2000" b="1" dirty="0" err="1">
                <a:latin typeface="Times New Roman" pitchFamily="18" charset="0"/>
                <a:cs typeface="Times New Roman" pitchFamily="18" charset="0"/>
              </a:rPr>
              <a:t>Cấp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THPT</a:t>
            </a:r>
            <a:r>
              <a:rPr lang="en-US" sz="2000" b="1" dirty="0">
                <a:latin typeface="Times New Roman" pitchFamily="18" charset="0"/>
                <a:cs typeface="Times New Roman" pitchFamily="18" charset="0"/>
              </a:rPr>
              <a:t>: </a:t>
            </a:r>
          </a:p>
          <a:p>
            <a:pPr algn="just">
              <a:buFontTx/>
              <a:buChar char="-"/>
            </a:pP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p>
          <a:p>
            <a:pPr algn="just">
              <a:buFontTx/>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p>
          <a:p>
            <a:pPr algn="just">
              <a:buFontTx/>
              <a:buChar char="-"/>
            </a:pP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p>
          <a:p>
            <a:pPr algn="just">
              <a:buFontTx/>
              <a:buChar char="-"/>
            </a:pP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a:t>
            </a:r>
          </a:p>
        </p:txBody>
      </p:sp>
      <p:pic>
        <p:nvPicPr>
          <p:cNvPr id="8"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1108980970"/>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9E6C3A-F774-4A50-9948-D69F08E5588E}"/>
              </a:ext>
            </a:extLst>
          </p:cNvPr>
          <p:cNvSpPr txBox="1"/>
          <p:nvPr/>
        </p:nvSpPr>
        <p:spPr>
          <a:xfrm>
            <a:off x="1278166" y="1294013"/>
            <a:ext cx="9361730" cy="646331"/>
          </a:xfrm>
          <a:prstGeom prst="rect">
            <a:avLst/>
          </a:prstGeom>
          <a:noFill/>
        </p:spPr>
        <p:txBody>
          <a:bodyPr wrap="none" rtlCol="0">
            <a:spAutoFit/>
          </a:bodyPr>
          <a:lstStyle/>
          <a:p>
            <a:r>
              <a:rPr lang="en-US" sz="36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PHẦN</a:t>
            </a:r>
            <a:r>
              <a:rPr lang="en-US" sz="36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4: </a:t>
            </a:r>
            <a:r>
              <a:rPr lang="en-US" sz="36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THỨC</a:t>
            </a:r>
            <a:r>
              <a:rPr lang="en-US" sz="36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TỔ</a:t>
            </a:r>
            <a:r>
              <a:rPr lang="en-US" sz="36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CHỨC</a:t>
            </a:r>
            <a:r>
              <a:rPr lang="en-US" sz="36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DẠY</a:t>
            </a:r>
            <a:r>
              <a:rPr lang="en-US" sz="36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65656"/>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600" b="1" dirty="0">
              <a:solidFill>
                <a:srgbClr val="C65656"/>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2"/>
          <p:cNvGrpSpPr/>
          <p:nvPr/>
        </p:nvGrpSpPr>
        <p:grpSpPr>
          <a:xfrm>
            <a:off x="588524" y="2564686"/>
            <a:ext cx="840669" cy="634378"/>
            <a:chOff x="294136" y="1516965"/>
            <a:chExt cx="822960" cy="777851"/>
          </a:xfrm>
        </p:grpSpPr>
        <p:sp>
          <p:nvSpPr>
            <p:cNvPr id="14" name="5-Point Star 13"/>
            <p:cNvSpPr/>
            <p:nvPr/>
          </p:nvSpPr>
          <p:spPr>
            <a:xfrm>
              <a:off x="294136" y="1516965"/>
              <a:ext cx="822960" cy="731520"/>
            </a:xfrm>
            <a:prstGeom prst="star5">
              <a:avLst>
                <a:gd name="adj" fmla="val 28157"/>
                <a:gd name="hf" fmla="val 105146"/>
                <a:gd name="vf" fmla="val 110557"/>
              </a:avLst>
            </a:prstGeom>
            <a:solidFill>
              <a:srgbClr val="F69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6594" y="1672133"/>
              <a:ext cx="351823" cy="622683"/>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1</a:t>
              </a:r>
            </a:p>
          </p:txBody>
        </p:sp>
      </p:grpSp>
      <p:sp>
        <p:nvSpPr>
          <p:cNvPr id="16" name="Rectangle 15">
            <a:extLst>
              <a:ext uri="{FF2B5EF4-FFF2-40B4-BE49-F238E27FC236}">
                <a16:creationId xmlns:a16="http://schemas.microsoft.com/office/drawing/2014/main" id="{C3A2B849-84B9-4EAF-BB44-50EA72094083}"/>
              </a:ext>
            </a:extLst>
          </p:cNvPr>
          <p:cNvSpPr/>
          <p:nvPr/>
        </p:nvSpPr>
        <p:spPr>
          <a:xfrm>
            <a:off x="1593790" y="2561330"/>
            <a:ext cx="9471167" cy="461665"/>
          </a:xfrm>
          <a:prstGeom prst="rect">
            <a:avLst/>
          </a:prstGeom>
        </p:spPr>
        <p:txBody>
          <a:bodyPr wrap="square">
            <a:spAutoFit/>
          </a:bodyPr>
          <a:lstStyle/>
          <a:p>
            <a:pPr marL="342900" indent="-342900" algn="just"/>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PHÂN</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LOẠI</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THỨC</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TỔ</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CHỨC</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DẠY</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HỌC</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71BF546B-4A93-4F64-90E4-6ADBD9B6204E}"/>
              </a:ext>
            </a:extLst>
          </p:cNvPr>
          <p:cNvSpPr/>
          <p:nvPr/>
        </p:nvSpPr>
        <p:spPr>
          <a:xfrm>
            <a:off x="1593789" y="3425759"/>
            <a:ext cx="8785176" cy="461665"/>
          </a:xfrm>
          <a:prstGeom prst="rect">
            <a:avLst/>
          </a:prstGeom>
        </p:spPr>
        <p:txBody>
          <a:bodyPr wrap="square">
            <a:spAutoFit/>
          </a:bodyPr>
          <a:lstStyle/>
          <a:p>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THỨC</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DẠY</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HỌC</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CƠ</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MÔN</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GDTC</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6" name="Group 25"/>
          <p:cNvGrpSpPr/>
          <p:nvPr/>
        </p:nvGrpSpPr>
        <p:grpSpPr>
          <a:xfrm>
            <a:off x="597228" y="3411246"/>
            <a:ext cx="878592" cy="646442"/>
            <a:chOff x="378138" y="657667"/>
            <a:chExt cx="822960" cy="792643"/>
          </a:xfrm>
        </p:grpSpPr>
        <p:sp>
          <p:nvSpPr>
            <p:cNvPr id="27" name="5-Point Star 26"/>
            <p:cNvSpPr/>
            <p:nvPr/>
          </p:nvSpPr>
          <p:spPr>
            <a:xfrm>
              <a:off x="378138" y="657667"/>
              <a:ext cx="822960" cy="731520"/>
            </a:xfrm>
            <a:prstGeom prst="star5">
              <a:avLst>
                <a:gd name="adj" fmla="val 28157"/>
                <a:gd name="hf" fmla="val 105146"/>
                <a:gd name="vf" fmla="val 11055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 name="Rectangle 27"/>
            <p:cNvSpPr/>
            <p:nvPr/>
          </p:nvSpPr>
          <p:spPr>
            <a:xfrm>
              <a:off x="565194" y="827627"/>
              <a:ext cx="336637" cy="622683"/>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2</a:t>
              </a:r>
            </a:p>
          </p:txBody>
        </p:sp>
      </p:grpSp>
      <p:pic>
        <p:nvPicPr>
          <p:cNvPr id="11"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3639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748" y="772055"/>
            <a:ext cx="10904345" cy="461665"/>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I. </a:t>
            </a:r>
            <a:r>
              <a:rPr lang="en-US" sz="2400" b="1" dirty="0" err="1">
                <a:solidFill>
                  <a:srgbClr val="FF0000"/>
                </a:solidFill>
                <a:latin typeface="Times New Roman" pitchFamily="18" charset="0"/>
                <a:cs typeface="Times New Roman" pitchFamily="18" charset="0"/>
              </a:rPr>
              <a:t>Phân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loại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tổ</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endParaRPr lang="en-US" sz="2400" dirty="0">
              <a:solidFill>
                <a:srgbClr val="FF0000"/>
              </a:solidFill>
              <a:latin typeface="Times New Roman" pitchFamily="18" charset="0"/>
              <a:cs typeface="Times New Roman" pitchFamily="18" charset="0"/>
            </a:endParaRPr>
          </a:p>
        </p:txBody>
      </p:sp>
      <p:grpSp>
        <p:nvGrpSpPr>
          <p:cNvPr id="3" name="Group 5"/>
          <p:cNvGrpSpPr>
            <a:grpSpLocks/>
          </p:cNvGrpSpPr>
          <p:nvPr/>
        </p:nvGrpSpPr>
        <p:grpSpPr bwMode="auto">
          <a:xfrm>
            <a:off x="10145485" y="1423604"/>
            <a:ext cx="1712686" cy="523875"/>
            <a:chOff x="3964" y="2071"/>
            <a:chExt cx="1484" cy="330"/>
          </a:xfrm>
        </p:grpSpPr>
        <p:sp>
          <p:nvSpPr>
            <p:cNvPr id="23" name="AutoShape 6"/>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195"/>
                </a:srgbClr>
              </a:solidFill>
              <a:round/>
              <a:headEnd/>
              <a:tailEnd/>
            </a:ln>
          </p:spPr>
          <p:txBody>
            <a:bodyPr wrap="none" anchor="ctr"/>
            <a:lstStyle/>
            <a:p>
              <a:endParaRPr lang="en-US"/>
            </a:p>
          </p:txBody>
        </p:sp>
        <p:sp>
          <p:nvSpPr>
            <p:cNvPr id="24" name="AutoShape 7"/>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grpSp>
        <p:nvGrpSpPr>
          <p:cNvPr id="5" name="Group 9"/>
          <p:cNvGrpSpPr>
            <a:grpSpLocks/>
          </p:cNvGrpSpPr>
          <p:nvPr/>
        </p:nvGrpSpPr>
        <p:grpSpPr bwMode="auto">
          <a:xfrm>
            <a:off x="7910285" y="1416050"/>
            <a:ext cx="2002972" cy="523875"/>
            <a:chOff x="2140" y="2071"/>
            <a:chExt cx="1484" cy="330"/>
          </a:xfrm>
        </p:grpSpPr>
        <p:sp>
          <p:nvSpPr>
            <p:cNvPr id="26" name="AutoShape 1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195"/>
                </a:srgbClr>
              </a:solidFill>
              <a:round/>
              <a:headEnd/>
              <a:tailEnd/>
            </a:ln>
          </p:spPr>
          <p:txBody>
            <a:bodyPr wrap="none" anchor="ctr"/>
            <a:lstStyle/>
            <a:p>
              <a:endParaRPr lang="en-US"/>
            </a:p>
          </p:txBody>
        </p:sp>
        <p:sp>
          <p:nvSpPr>
            <p:cNvPr id="27"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sp>
        <p:nvSpPr>
          <p:cNvPr id="29" name="AutoShape 14"/>
          <p:cNvSpPr>
            <a:spLocks noChangeArrowheads="1"/>
          </p:cNvSpPr>
          <p:nvPr/>
        </p:nvSpPr>
        <p:spPr bwMode="ltGray">
          <a:xfrm>
            <a:off x="681404" y="1328970"/>
            <a:ext cx="5864539" cy="523875"/>
          </a:xfrm>
          <a:prstGeom prst="roundRect">
            <a:avLst>
              <a:gd name="adj" fmla="val 16667"/>
            </a:avLst>
          </a:prstGeom>
          <a:solidFill>
            <a:schemeClr val="hlink"/>
          </a:solidFill>
          <a:ln w="38100" algn="ctr">
            <a:solidFill>
              <a:srgbClr val="FFFFFF">
                <a:alpha val="70195"/>
              </a:srgbClr>
            </a:solidFill>
            <a:round/>
            <a:headEnd/>
            <a:tailEnd/>
          </a:ln>
        </p:spPr>
        <p:txBody>
          <a:bodyPr wrap="none" anchor="ctr"/>
          <a:lstStyle/>
          <a:p>
            <a:endParaRPr lang="en-US"/>
          </a:p>
        </p:txBody>
      </p:sp>
      <p:sp>
        <p:nvSpPr>
          <p:cNvPr id="30" name="Text Box 18"/>
          <p:cNvSpPr txBox="1">
            <a:spLocks noChangeArrowheads="1"/>
          </p:cNvSpPr>
          <p:nvPr/>
        </p:nvSpPr>
        <p:spPr bwMode="gray">
          <a:xfrm>
            <a:off x="449943" y="1864649"/>
            <a:ext cx="7402285" cy="487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465138" algn="just">
              <a:lnSpc>
                <a:spcPts val="2500"/>
              </a:lnSpc>
            </a:pPr>
            <a:r>
              <a:rPr lang="en-US" sz="1900" b="1" dirty="0" err="1">
                <a:latin typeface="Times New Roman" pitchFamily="18" charset="0"/>
                <a:cs typeface="Times New Roman" pitchFamily="18" charset="0"/>
              </a:rPr>
              <a:t>Loại</a:t>
            </a:r>
            <a:r>
              <a:rPr lang="en-US" sz="1900" b="1" dirty="0">
                <a:latin typeface="Times New Roman" pitchFamily="18" charset="0"/>
                <a:cs typeface="Times New Roman" pitchFamily="18" charset="0"/>
              </a:rPr>
              <a:t> 1: </a:t>
            </a:r>
            <a:r>
              <a:rPr lang="en-US" sz="1900" b="1" dirty="0" err="1">
                <a:latin typeface="Times New Roman" pitchFamily="18" charset="0"/>
                <a:cs typeface="Times New Roman" pitchFamily="18" charset="0"/>
              </a:rPr>
              <a:t>Các</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HTTCDH</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nhằm</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tìm</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tòi</a:t>
            </a:r>
            <a:r>
              <a:rPr lang="en-US" sz="1900" b="1" dirty="0">
                <a:latin typeface="Times New Roman" pitchFamily="18" charset="0"/>
                <a:cs typeface="Times New Roman" pitchFamily="18" charset="0"/>
              </a:rPr>
              <a:t> tri </a:t>
            </a:r>
            <a:r>
              <a:rPr lang="en-US" sz="1900" b="1" dirty="0" err="1">
                <a:latin typeface="Times New Roman" pitchFamily="18" charset="0"/>
                <a:cs typeface="Times New Roman" pitchFamily="18" charset="0"/>
              </a:rPr>
              <a:t>thức</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rèn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luyện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kỹ</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năng</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kỹ</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xảo</a:t>
            </a:r>
            <a:r>
              <a:rPr lang="en-US" sz="1900" b="1" dirty="0">
                <a:latin typeface="Times New Roman" pitchFamily="18" charset="0"/>
                <a:cs typeface="Times New Roman" pitchFamily="18" charset="0"/>
              </a:rPr>
              <a:t>:</a:t>
            </a:r>
          </a:p>
          <a:p>
            <a:pPr indent="465138" algn="just">
              <a:lnSpc>
                <a:spcPts val="2500"/>
              </a:lnSpc>
            </a:pPr>
            <a:r>
              <a:rPr lang="vi-VN" sz="1900" dirty="0">
                <a:latin typeface="Times New Roman" pitchFamily="18" charset="0"/>
                <a:cs typeface="Times New Roman" pitchFamily="18" charset="0"/>
              </a:rPr>
              <a:t>- </a:t>
            </a:r>
            <a:r>
              <a:rPr lang="en-US" sz="1900" dirty="0">
                <a:latin typeface="Times New Roman" pitchFamily="18" charset="0"/>
                <a:cs typeface="Times New Roman" pitchFamily="18" charset="0"/>
              </a:rPr>
              <a:t>Theo </a:t>
            </a:r>
            <a:r>
              <a:rPr lang="en-US" sz="1900" dirty="0" err="1">
                <a:latin typeface="Times New Roman" pitchFamily="18" charset="0"/>
                <a:cs typeface="Times New Roman" pitchFamily="18" charset="0"/>
              </a:rPr>
              <a:t>số</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lượng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tham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phân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chia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nhân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theo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nhóm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theo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lớp</a:t>
            </a:r>
            <a:r>
              <a:rPr lang="en-US" sz="1900" dirty="0">
                <a:latin typeface="Times New Roman" pitchFamily="18" charset="0"/>
                <a:cs typeface="Times New Roman" pitchFamily="18" charset="0"/>
              </a:rPr>
              <a:t>.</a:t>
            </a:r>
          </a:p>
          <a:p>
            <a:pPr indent="465138" algn="just">
              <a:lnSpc>
                <a:spcPts val="2500"/>
              </a:lnSpc>
            </a:pPr>
            <a:r>
              <a:rPr lang="vi-VN"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Thứ</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hai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theo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hành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phân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chia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hai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theo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theo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buổi</a:t>
            </a:r>
            <a:r>
              <a:rPr lang="en-US" sz="1900" dirty="0">
                <a:latin typeface="Times New Roman" pitchFamily="18" charset="0"/>
                <a:cs typeface="Times New Roman" pitchFamily="18" charset="0"/>
              </a:rPr>
              <a:t>.</a:t>
            </a:r>
          </a:p>
          <a:p>
            <a:pPr indent="465138" algn="just">
              <a:lnSpc>
                <a:spcPts val="2500"/>
              </a:lnSpc>
            </a:pPr>
            <a:r>
              <a:rPr lang="vi-VN" sz="1900" dirty="0">
                <a:latin typeface="Times New Roman" pitchFamily="18" charset="0"/>
                <a:cs typeface="Times New Roman" pitchFamily="18" charset="0"/>
              </a:rPr>
              <a:t>- </a:t>
            </a:r>
            <a:r>
              <a:rPr lang="en-US" sz="1900" dirty="0">
                <a:latin typeface="Times New Roman" pitchFamily="18" charset="0"/>
                <a:cs typeface="Times New Roman" pitchFamily="18" charset="0"/>
              </a:rPr>
              <a:t>Theo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hành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phân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chia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lớp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ngoài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lớp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ngoại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khóa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tham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sở</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địa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qua </a:t>
            </a:r>
            <a:r>
              <a:rPr lang="en-US" sz="1900" dirty="0" err="1">
                <a:latin typeface="Times New Roman" pitchFamily="18" charset="0"/>
                <a:cs typeface="Times New Roman" pitchFamily="18" charset="0"/>
              </a:rPr>
              <a:t>mạng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giờ</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ảo</a:t>
            </a:r>
            <a:r>
              <a:rPr lang="en-US" sz="1900" dirty="0">
                <a:latin typeface="Times New Roman" pitchFamily="18" charset="0"/>
                <a:cs typeface="Times New Roman" pitchFamily="18" charset="0"/>
              </a:rPr>
              <a:t>.</a:t>
            </a:r>
          </a:p>
          <a:p>
            <a:pPr indent="465138" algn="just">
              <a:lnSpc>
                <a:spcPts val="2500"/>
              </a:lnSpc>
            </a:pPr>
            <a:r>
              <a:rPr lang="vi-VN" sz="1900" dirty="0">
                <a:latin typeface="Times New Roman" pitchFamily="18" charset="0"/>
                <a:cs typeface="Times New Roman" pitchFamily="18" charset="0"/>
              </a:rPr>
              <a:t>- </a:t>
            </a:r>
            <a:r>
              <a:rPr lang="en-US" sz="1900" dirty="0">
                <a:latin typeface="Times New Roman" pitchFamily="18" charset="0"/>
                <a:cs typeface="Times New Roman" pitchFamily="18" charset="0"/>
              </a:rPr>
              <a:t>Theo </a:t>
            </a:r>
            <a:r>
              <a:rPr lang="en-US" sz="1900" dirty="0" err="1">
                <a:latin typeface="Times New Roman" pitchFamily="18" charset="0"/>
                <a:cs typeface="Times New Roman" pitchFamily="18" charset="0"/>
              </a:rPr>
              <a:t>tính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tương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hoạt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giáo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tiếp</a:t>
            </a:r>
            <a:r>
              <a:rPr lang="en-US" sz="1900" dirty="0">
                <a:latin typeface="Times New Roman" pitchFamily="18" charset="0"/>
                <a:cs typeface="Times New Roman" pitchFamily="18" charset="0"/>
              </a:rPr>
              <a:t>.</a:t>
            </a:r>
          </a:p>
          <a:p>
            <a:pPr indent="465138" algn="just">
              <a:lnSpc>
                <a:spcPts val="2500"/>
              </a:lnSpc>
            </a:pPr>
            <a:r>
              <a:rPr lang="vi-VN" sz="1900" dirty="0">
                <a:latin typeface="Times New Roman" pitchFamily="18" charset="0"/>
                <a:cs typeface="Times New Roman" pitchFamily="18" charset="0"/>
              </a:rPr>
              <a:t>- </a:t>
            </a:r>
            <a:r>
              <a:rPr lang="en-US" sz="1900" dirty="0">
                <a:latin typeface="Times New Roman" pitchFamily="18" charset="0"/>
                <a:cs typeface="Times New Roman" pitchFamily="18" charset="0"/>
              </a:rPr>
              <a:t>Theo </a:t>
            </a:r>
            <a:r>
              <a:rPr lang="en-US" sz="1900" dirty="0" err="1">
                <a:latin typeface="Times New Roman" pitchFamily="18" charset="0"/>
                <a:cs typeface="Times New Roman" pitchFamily="18" charset="0"/>
              </a:rPr>
              <a:t>mục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tiêu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một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số</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như</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giờ</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thành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thuyết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giờ</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thành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kĩ</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năng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giờ</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ôn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giờ</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thành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sống</a:t>
            </a:r>
            <a:r>
              <a:rPr lang="en-US" sz="1900" dirty="0">
                <a:latin typeface="Times New Roman" pitchFamily="18" charset="0"/>
                <a:cs typeface="Times New Roman" pitchFamily="18" charset="0"/>
              </a:rPr>
              <a:t>.</a:t>
            </a:r>
          </a:p>
          <a:p>
            <a:pPr indent="465138" algn="just">
              <a:lnSpc>
                <a:spcPts val="2500"/>
              </a:lnSpc>
            </a:pPr>
            <a:endParaRPr lang="vi-VN" sz="1900" b="1" dirty="0">
              <a:solidFill>
                <a:srgbClr val="000000"/>
              </a:solidFill>
              <a:latin typeface="Times New Roman" pitchFamily="18" charset="0"/>
              <a:cs typeface="Times New Roman" pitchFamily="18" charset="0"/>
            </a:endParaRPr>
          </a:p>
        </p:txBody>
      </p:sp>
      <p:sp>
        <p:nvSpPr>
          <p:cNvPr id="31" name="Text Box 19"/>
          <p:cNvSpPr txBox="1">
            <a:spLocks noChangeArrowheads="1"/>
          </p:cNvSpPr>
          <p:nvPr/>
        </p:nvSpPr>
        <p:spPr bwMode="gray">
          <a:xfrm>
            <a:off x="8128000" y="2103505"/>
            <a:ext cx="185782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b="1" dirty="0" err="1">
                <a:latin typeface="Times New Roman" pitchFamily="18" charset="0"/>
                <a:cs typeface="Times New Roman" pitchFamily="18" charset="0"/>
              </a:rPr>
              <a:t>Loại</a:t>
            </a:r>
            <a:r>
              <a:rPr lang="en-US" b="1" dirty="0">
                <a:latin typeface="Times New Roman" pitchFamily="18" charset="0"/>
                <a:cs typeface="Times New Roman" pitchFamily="18" charset="0"/>
              </a:rPr>
              <a:t> 2: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HTTCDH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nhằm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kiểm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xảo</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Kiểm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a:t>
            </a:r>
          </a:p>
        </p:txBody>
      </p:sp>
      <p:sp>
        <p:nvSpPr>
          <p:cNvPr id="32" name="Text Box 20"/>
          <p:cNvSpPr txBox="1">
            <a:spLocks noChangeArrowheads="1"/>
          </p:cNvSpPr>
          <p:nvPr/>
        </p:nvSpPr>
        <p:spPr bwMode="gray">
          <a:xfrm>
            <a:off x="10232572" y="2090057"/>
            <a:ext cx="1770742"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b="1" dirty="0" err="1">
                <a:latin typeface="Times New Roman" pitchFamily="18" charset="0"/>
                <a:cs typeface="Times New Roman" pitchFamily="18" charset="0"/>
              </a:rPr>
              <a:t>Loại</a:t>
            </a:r>
            <a:r>
              <a:rPr lang="en-US" b="1" dirty="0">
                <a:latin typeface="Times New Roman" pitchFamily="18" charset="0"/>
                <a:cs typeface="Times New Roman" pitchFamily="18" charset="0"/>
              </a:rPr>
              <a:t> 3: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HTTCDH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a:t>
            </a:r>
            <a:r>
              <a:rPr lang="en-US" b="1" dirty="0">
                <a:latin typeface="Times New Roman" pitchFamily="18" charset="0"/>
                <a:cs typeface="Times New Roman" pitchFamily="18" charset="0"/>
              </a:rPr>
              <a:t>:</a:t>
            </a:r>
          </a:p>
          <a:p>
            <a:pPr algn="just" eaLnBrk="1" hangingPunct="1">
              <a:spcBef>
                <a:spcPct val="50000"/>
              </a:spcBef>
            </a:pP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a:t>
            </a:r>
          </a:p>
        </p:txBody>
      </p:sp>
      <p:pic>
        <p:nvPicPr>
          <p:cNvPr id="33" name="Picture 32">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5213" y="1323069"/>
            <a:ext cx="787084" cy="544880"/>
          </a:xfrm>
          <a:prstGeom prst="rect">
            <a:avLst/>
          </a:prstGeom>
        </p:spPr>
      </p:pic>
      <p:pic>
        <p:nvPicPr>
          <p:cNvPr id="34" name="Picture 33">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724" y="1431628"/>
            <a:ext cx="787084" cy="544880"/>
          </a:xfrm>
          <a:prstGeom prst="rect">
            <a:avLst/>
          </a:prstGeom>
        </p:spPr>
      </p:pic>
      <p:pic>
        <p:nvPicPr>
          <p:cNvPr id="35" name="Picture 34">
            <a:extLst>
              <a:ext uri="{FF2B5EF4-FFF2-40B4-BE49-F238E27FC236}">
                <a16:creationId xmlns:a16="http://schemas.microsoft.com/office/drawing/2014/main" id="{7EFFD40E-1004-4463-96A8-57CBF542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2018" y="1438586"/>
            <a:ext cx="787084" cy="544880"/>
          </a:xfrm>
          <a:prstGeom prst="rect">
            <a:avLst/>
          </a:prstGeom>
        </p:spPr>
      </p:pic>
      <p:pic>
        <p:nvPicPr>
          <p:cNvPr id="16" name="Picture 2" descr="C:\Users\tp\Desktop\tải xuống.jpg"/>
          <p:cNvPicPr>
            <a:picLocks noChangeAspect="1" noChangeArrowheads="1"/>
          </p:cNvPicPr>
          <p:nvPr/>
        </p:nvPicPr>
        <p:blipFill>
          <a:blip r:embed="rId3"/>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34744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69DC40B0-F510-46B0-8E40-076C9D732894}"/>
              </a:ext>
            </a:extLst>
          </p:cNvPr>
          <p:cNvSpPr txBox="1">
            <a:spLocks/>
          </p:cNvSpPr>
          <p:nvPr/>
        </p:nvSpPr>
        <p:spPr>
          <a:xfrm>
            <a:off x="290631" y="2061029"/>
            <a:ext cx="2510626" cy="30770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II.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THỨC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DẠY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HỌC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CƠ</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MÔN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GDTC</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Diagram 6">
            <a:extLst>
              <a:ext uri="{FF2B5EF4-FFF2-40B4-BE49-F238E27FC236}">
                <a16:creationId xmlns:a16="http://schemas.microsoft.com/office/drawing/2014/main" id="{AB70DBDA-4BC4-480E-8AD0-ABC8E1AA9A40}"/>
              </a:ext>
            </a:extLst>
          </p:cNvPr>
          <p:cNvGraphicFramePr/>
          <p:nvPr>
            <p:extLst>
              <p:ext uri="{D42A27DB-BD31-4B8C-83A1-F6EECF244321}">
                <p14:modId xmlns:p14="http://schemas.microsoft.com/office/powerpoint/2010/main" val="135805163"/>
              </p:ext>
            </p:extLst>
          </p:nvPr>
        </p:nvGraphicFramePr>
        <p:xfrm>
          <a:off x="3178629" y="887495"/>
          <a:ext cx="8091407" cy="4192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3">
            <a:extLst>
              <a:ext uri="{FF2B5EF4-FFF2-40B4-BE49-F238E27FC236}">
                <a16:creationId xmlns:a16="http://schemas.microsoft.com/office/drawing/2014/main" id="{57B92869-04B1-41AB-9522-92D51F591C15}"/>
              </a:ext>
            </a:extLst>
          </p:cNvPr>
          <p:cNvSpPr txBox="1">
            <a:spLocks/>
          </p:cNvSpPr>
          <p:nvPr/>
        </p:nvSpPr>
        <p:spPr>
          <a:xfrm>
            <a:off x="11270036" y="6141638"/>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62</a:t>
            </a:fld>
            <a:endParaRPr lang="en-US">
              <a:solidFill>
                <a:prstClr val="white"/>
              </a:solidFill>
            </a:endParaRPr>
          </a:p>
        </p:txBody>
      </p:sp>
      <p:pic>
        <p:nvPicPr>
          <p:cNvPr id="5" name="Picture 2" descr="C:\Users\tp\Desktop\tải xuống.jpg"/>
          <p:cNvPicPr>
            <a:picLocks noChangeAspect="1" noChangeArrowheads="1"/>
          </p:cNvPicPr>
          <p:nvPr/>
        </p:nvPicPr>
        <p:blipFill>
          <a:blip r:embed="rId7"/>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285075914"/>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381828" y="864338"/>
            <a:ext cx="7315201"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THEO </a:t>
            </a:r>
            <a:r>
              <a:rPr lang="en-US" sz="2400" b="1" dirty="0" err="1">
                <a:latin typeface="Times New Roman" pitchFamily="18" charset="0"/>
                <a:cs typeface="Times New Roman" pitchFamily="18" charset="0"/>
              </a:rPr>
              <a:t>CÁ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endParaRPr lang="vi-VN" sz="2400" b="1" dirty="0">
              <a:latin typeface="Times New Roman" pitchFamily="18" charset="0"/>
              <a:cs typeface="Times New Roman" pitchFamily="18" charset="0"/>
            </a:endParaRPr>
          </a:p>
        </p:txBody>
      </p:sp>
      <p:grpSp>
        <p:nvGrpSpPr>
          <p:cNvPr id="2" name="Group 3"/>
          <p:cNvGrpSpPr>
            <a:grpSpLocks/>
          </p:cNvGrpSpPr>
          <p:nvPr/>
        </p:nvGrpSpPr>
        <p:grpSpPr bwMode="auto">
          <a:xfrm>
            <a:off x="1053287" y="2064288"/>
            <a:ext cx="6400800" cy="635000"/>
            <a:chOff x="1728" y="1472"/>
            <a:chExt cx="3024" cy="400"/>
          </a:xfrm>
        </p:grpSpPr>
        <p:grpSp>
          <p:nvGrpSpPr>
            <p:cNvPr id="4" name="Group 4"/>
            <p:cNvGrpSpPr>
              <a:grpSpLocks/>
            </p:cNvGrpSpPr>
            <p:nvPr/>
          </p:nvGrpSpPr>
          <p:grpSpPr bwMode="auto">
            <a:xfrm rot="-4423226">
              <a:off x="1676" y="1532"/>
              <a:ext cx="400" cy="280"/>
              <a:chOff x="1043" y="2596"/>
              <a:chExt cx="142" cy="99"/>
            </a:xfrm>
          </p:grpSpPr>
          <p:sp>
            <p:nvSpPr>
              <p:cNvPr id="421" name="Freeform 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1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1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1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2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2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2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2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2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2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2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2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2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2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3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3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3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3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3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3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3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3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3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3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4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4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4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4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4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4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4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4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4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4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5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5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5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5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5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5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5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9" name="Line 57"/>
            <p:cNvSpPr>
              <a:spLocks noChangeShapeType="1"/>
            </p:cNvSpPr>
            <p:nvPr/>
          </p:nvSpPr>
          <p:spPr bwMode="auto">
            <a:xfrm>
              <a:off x="1728" y="1824"/>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59"/>
          <p:cNvGrpSpPr>
            <a:grpSpLocks/>
          </p:cNvGrpSpPr>
          <p:nvPr/>
        </p:nvGrpSpPr>
        <p:grpSpPr bwMode="auto">
          <a:xfrm>
            <a:off x="981434" y="2988014"/>
            <a:ext cx="6400800" cy="635000"/>
            <a:chOff x="1728" y="2048"/>
            <a:chExt cx="3024" cy="400"/>
          </a:xfrm>
        </p:grpSpPr>
        <p:sp>
          <p:nvSpPr>
            <p:cNvPr id="474" name="Line 60"/>
            <p:cNvSpPr>
              <a:spLocks noChangeShapeType="1"/>
            </p:cNvSpPr>
            <p:nvPr/>
          </p:nvSpPr>
          <p:spPr bwMode="auto">
            <a:xfrm>
              <a:off x="1728" y="2400"/>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62"/>
            <p:cNvGrpSpPr>
              <a:grpSpLocks/>
            </p:cNvGrpSpPr>
            <p:nvPr/>
          </p:nvGrpSpPr>
          <p:grpSpPr bwMode="auto">
            <a:xfrm rot="-4423226">
              <a:off x="1668" y="2108"/>
              <a:ext cx="400" cy="280"/>
              <a:chOff x="1043" y="2596"/>
              <a:chExt cx="142" cy="99"/>
            </a:xfrm>
          </p:grpSpPr>
          <p:sp>
            <p:nvSpPr>
              <p:cNvPr id="477" name="Freeform 63"/>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64"/>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65"/>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66"/>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67"/>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68"/>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69"/>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70"/>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71"/>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72"/>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73"/>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74"/>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75"/>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76"/>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77"/>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78"/>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79"/>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80"/>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81"/>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82"/>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83"/>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84"/>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85"/>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86"/>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87"/>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88"/>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89"/>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90"/>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91"/>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92"/>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93"/>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94"/>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95"/>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96"/>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97"/>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98"/>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99"/>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100"/>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101"/>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102"/>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103"/>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104"/>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105"/>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106"/>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107"/>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108"/>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109"/>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110"/>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111"/>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112"/>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113"/>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114"/>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7" name="Group 115"/>
          <p:cNvGrpSpPr>
            <a:grpSpLocks/>
          </p:cNvGrpSpPr>
          <p:nvPr/>
        </p:nvGrpSpPr>
        <p:grpSpPr bwMode="auto">
          <a:xfrm>
            <a:off x="996792" y="3793779"/>
            <a:ext cx="6400800" cy="635000"/>
            <a:chOff x="1728" y="2624"/>
            <a:chExt cx="3024" cy="400"/>
          </a:xfrm>
        </p:grpSpPr>
        <p:sp>
          <p:nvSpPr>
            <p:cNvPr id="530" name="Line 116"/>
            <p:cNvSpPr>
              <a:spLocks noChangeShapeType="1"/>
            </p:cNvSpPr>
            <p:nvPr/>
          </p:nvSpPr>
          <p:spPr bwMode="auto">
            <a:xfrm>
              <a:off x="1728" y="2962"/>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 name="Group 118"/>
            <p:cNvGrpSpPr>
              <a:grpSpLocks/>
            </p:cNvGrpSpPr>
            <p:nvPr/>
          </p:nvGrpSpPr>
          <p:grpSpPr bwMode="auto">
            <a:xfrm rot="-4423226">
              <a:off x="1676" y="2684"/>
              <a:ext cx="400" cy="280"/>
              <a:chOff x="1043" y="2596"/>
              <a:chExt cx="142" cy="99"/>
            </a:xfrm>
          </p:grpSpPr>
          <p:sp>
            <p:nvSpPr>
              <p:cNvPr id="533" name="Freeform 119"/>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120"/>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121"/>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122"/>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123"/>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124"/>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125"/>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126"/>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127"/>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128"/>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129"/>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 name="Freeform 130"/>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 name="Freeform 131"/>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 name="Freeform 132"/>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 name="Freeform 133"/>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 name="Freeform 134"/>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 name="Freeform 135"/>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 name="Freeform 136"/>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 name="Freeform 137"/>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 name="Freeform 138"/>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 name="Freeform 139"/>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 name="Freeform 140"/>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 name="Freeform 141"/>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 name="Freeform 142"/>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 name="Freeform 143"/>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 name="Freeform 144"/>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 name="Freeform 145"/>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 name="Freeform 146"/>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 name="Freeform 147"/>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 name="Freeform 148"/>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 name="Freeform 149"/>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 name="Freeform 150"/>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 name="Freeform 151"/>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 name="Freeform 152"/>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 name="Freeform 153"/>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 name="Freeform 154"/>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 name="Freeform 155"/>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 name="Freeform 156"/>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 name="Freeform 157"/>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 name="Freeform 158"/>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 name="Freeform 159"/>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 name="Freeform 160"/>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 name="Freeform 161"/>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 name="Freeform 162"/>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7" name="Freeform 163"/>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 name="Freeform 164"/>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 name="Freeform 165"/>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 name="Freeform 166"/>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 name="Freeform 167"/>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 name="Freeform 168"/>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 name="Freeform 169"/>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 name="Freeform 170"/>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9" name="Group 171"/>
          <p:cNvGrpSpPr>
            <a:grpSpLocks/>
          </p:cNvGrpSpPr>
          <p:nvPr/>
        </p:nvGrpSpPr>
        <p:grpSpPr bwMode="auto">
          <a:xfrm>
            <a:off x="972779" y="4732228"/>
            <a:ext cx="6400800" cy="635000"/>
            <a:chOff x="1728" y="3200"/>
            <a:chExt cx="3024" cy="400"/>
          </a:xfrm>
        </p:grpSpPr>
        <p:sp>
          <p:nvSpPr>
            <p:cNvPr id="586" name="Line 172"/>
            <p:cNvSpPr>
              <a:spLocks noChangeShapeType="1"/>
            </p:cNvSpPr>
            <p:nvPr/>
          </p:nvSpPr>
          <p:spPr bwMode="auto">
            <a:xfrm>
              <a:off x="1728" y="3538"/>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74"/>
            <p:cNvGrpSpPr>
              <a:grpSpLocks/>
            </p:cNvGrpSpPr>
            <p:nvPr/>
          </p:nvGrpSpPr>
          <p:grpSpPr bwMode="auto">
            <a:xfrm rot="-4423226">
              <a:off x="1668" y="3260"/>
              <a:ext cx="400" cy="280"/>
              <a:chOff x="1043" y="2596"/>
              <a:chExt cx="142" cy="99"/>
            </a:xfrm>
          </p:grpSpPr>
          <p:sp>
            <p:nvSpPr>
              <p:cNvPr id="589" name="Freeform 17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0" name="Freeform 17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 name="Freeform 17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 name="Freeform 17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 name="Freeform 17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 name="Freeform 18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 name="Freeform 18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 name="Freeform 18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 name="Freeform 18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 name="Freeform 18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 name="Freeform 18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 name="Freeform 18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 name="Freeform 18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 name="Freeform 18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 name="Freeform 18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 name="Freeform 19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 name="Freeform 19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 name="Freeform 19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 name="Freeform 19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 name="Freeform 19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 name="Freeform 19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0" name="Freeform 19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 name="Freeform 19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2" name="Freeform 19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3" name="Freeform 19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 name="Freeform 20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 name="Freeform 20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 name="Freeform 20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 name="Freeform 20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 name="Freeform 20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 name="Freeform 20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 name="Freeform 20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 name="Freeform 20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 name="Freeform 20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 name="Freeform 20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 name="Freeform 21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 name="Freeform 21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 name="Freeform 21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 name="Freeform 21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 name="Freeform 21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 name="Freeform 21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 name="Freeform 21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 name="Freeform 21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 name="Freeform 21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 name="Freeform 21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 name="Freeform 22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 name="Freeform 22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 name="Freeform 22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 name="Freeform 22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 name="Freeform 22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 name="Freeform 22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 name="Freeform 22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 name="Rectangle 2"/>
          <p:cNvSpPr/>
          <p:nvPr/>
        </p:nvSpPr>
        <p:spPr>
          <a:xfrm>
            <a:off x="1770771" y="1869402"/>
            <a:ext cx="9448772" cy="830997"/>
          </a:xfrm>
          <a:prstGeom prst="rect">
            <a:avLst/>
          </a:prstGeom>
        </p:spPr>
        <p:txBody>
          <a:bodyPr wrap="square">
            <a:spAutoFit/>
          </a:bodyPr>
          <a:lstStyle/>
          <a:p>
            <a:pPr algn="just"/>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riêng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endParaRPr lang="en-US" sz="2400" b="1" dirty="0">
              <a:latin typeface="Times New Roman" pitchFamily="18" charset="0"/>
              <a:cs typeface="Times New Roman" pitchFamily="18" charset="0"/>
            </a:endParaRPr>
          </a:p>
        </p:txBody>
      </p:sp>
      <p:sp>
        <p:nvSpPr>
          <p:cNvPr id="236" name="Rectangle 235"/>
          <p:cNvSpPr/>
          <p:nvPr/>
        </p:nvSpPr>
        <p:spPr>
          <a:xfrm>
            <a:off x="1684374" y="2779255"/>
            <a:ext cx="9419055" cy="830997"/>
          </a:xfrm>
          <a:prstGeom prst="rect">
            <a:avLst/>
          </a:prstGeom>
        </p:spPr>
        <p:txBody>
          <a:bodyPr wrap="square">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endParaRPr lang="vi-VN" sz="2400" b="1" dirty="0">
              <a:latin typeface="Times New Roman" pitchFamily="18" charset="0"/>
              <a:cs typeface="Times New Roman" pitchFamily="18" charset="0"/>
            </a:endParaRPr>
          </a:p>
        </p:txBody>
      </p:sp>
      <p:sp>
        <p:nvSpPr>
          <p:cNvPr id="237" name="Rectangle 236"/>
          <p:cNvSpPr/>
          <p:nvPr/>
        </p:nvSpPr>
        <p:spPr>
          <a:xfrm>
            <a:off x="1793878" y="3591186"/>
            <a:ext cx="9295036" cy="830997"/>
          </a:xfrm>
          <a:prstGeom prst="rect">
            <a:avLst/>
          </a:prstGeom>
        </p:spPr>
        <p:txBody>
          <a:bodyPr wrap="square">
            <a:spAutoFit/>
          </a:bodyPr>
          <a:lstStyle/>
          <a:p>
            <a:pPr algn="just"/>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endParaRPr lang="vi-VN" sz="2400" b="1" dirty="0">
              <a:latin typeface="Times New Roman" pitchFamily="18" charset="0"/>
              <a:cs typeface="Times New Roman" pitchFamily="18" charset="0"/>
            </a:endParaRPr>
          </a:p>
        </p:txBody>
      </p:sp>
      <p:sp>
        <p:nvSpPr>
          <p:cNvPr id="238" name="Rectangle 237"/>
          <p:cNvSpPr/>
          <p:nvPr/>
        </p:nvSpPr>
        <p:spPr>
          <a:xfrm>
            <a:off x="1828800" y="4496165"/>
            <a:ext cx="9361714" cy="830997"/>
          </a:xfrm>
          <a:prstGeom prst="rect">
            <a:avLst/>
          </a:prstGeom>
        </p:spPr>
        <p:txBody>
          <a:bodyPr wrap="square">
            <a:spAutoFit/>
          </a:bodyPr>
          <a:lstStyle/>
          <a:p>
            <a:pPr algn="just"/>
            <a:r>
              <a:rPr lang="en-US" sz="2400" dirty="0" err="1">
                <a:latin typeface="Times New Roman" pitchFamily="18" charset="0"/>
                <a:cs typeface="Times New Roman" pitchFamily="18" charset="0"/>
              </a:rPr>
              <a:t>Đòi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endParaRPr lang="vi-VN" sz="2400" dirty="0">
              <a:latin typeface="Times New Roman" pitchFamily="18" charset="0"/>
              <a:cs typeface="Times New Roman" pitchFamily="18" charset="0"/>
            </a:endParaRPr>
          </a:p>
        </p:txBody>
      </p:sp>
      <p:grpSp>
        <p:nvGrpSpPr>
          <p:cNvPr id="228" name="Group 171"/>
          <p:cNvGrpSpPr>
            <a:grpSpLocks/>
          </p:cNvGrpSpPr>
          <p:nvPr/>
        </p:nvGrpSpPr>
        <p:grpSpPr bwMode="auto">
          <a:xfrm>
            <a:off x="0" y="5610344"/>
            <a:ext cx="6400800" cy="635000"/>
            <a:chOff x="1728" y="3200"/>
            <a:chExt cx="3024" cy="400"/>
          </a:xfrm>
        </p:grpSpPr>
        <p:sp>
          <p:nvSpPr>
            <p:cNvPr id="229" name="Line 172"/>
            <p:cNvSpPr>
              <a:spLocks noChangeShapeType="1"/>
            </p:cNvSpPr>
            <p:nvPr/>
          </p:nvSpPr>
          <p:spPr bwMode="auto">
            <a:xfrm>
              <a:off x="1728" y="3538"/>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30" name="Group 174"/>
            <p:cNvGrpSpPr>
              <a:grpSpLocks/>
            </p:cNvGrpSpPr>
            <p:nvPr/>
          </p:nvGrpSpPr>
          <p:grpSpPr bwMode="auto">
            <a:xfrm rot="-4423226">
              <a:off x="2122" y="3320"/>
              <a:ext cx="407" cy="297"/>
              <a:chOff x="1043" y="2596"/>
              <a:chExt cx="142" cy="99"/>
            </a:xfrm>
          </p:grpSpPr>
          <p:sp>
            <p:nvSpPr>
              <p:cNvPr id="231" name="Freeform 17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7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17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17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17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18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18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18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18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18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18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18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18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18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18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19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19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19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19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19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19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19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19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19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19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20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20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20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20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20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Freeform 20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20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20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20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20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21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21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21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21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21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21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21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21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21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21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22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22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22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22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22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22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22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86" name="Rectangle 285"/>
          <p:cNvSpPr/>
          <p:nvPr/>
        </p:nvSpPr>
        <p:spPr>
          <a:xfrm>
            <a:off x="1872343" y="5330723"/>
            <a:ext cx="9332686" cy="830997"/>
          </a:xfrm>
          <a:prstGeom prst="rect">
            <a:avLst/>
          </a:prstGeom>
        </p:spPr>
        <p:txBody>
          <a:bodyPr wrap="square">
            <a:spAutoFit/>
          </a:bodyPr>
          <a:lstStyle/>
          <a:p>
            <a:pPr algn="just"/>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endParaRPr lang="vi-VN" sz="2400" dirty="0">
              <a:latin typeface="Times New Roman" pitchFamily="18" charset="0"/>
              <a:cs typeface="Times New Roman" pitchFamily="18" charset="0"/>
            </a:endParaRPr>
          </a:p>
        </p:txBody>
      </p:sp>
      <p:pic>
        <p:nvPicPr>
          <p:cNvPr id="287"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5186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6"/>
                                        </p:tgtEl>
                                        <p:attrNameLst>
                                          <p:attrName>style.visibility</p:attrName>
                                        </p:attrNameLst>
                                      </p:cBhvr>
                                      <p:to>
                                        <p:strVal val="visible"/>
                                      </p:to>
                                    </p:set>
                                    <p:animEffect transition="in" filter="fade">
                                      <p:cBhvr>
                                        <p:cTn id="19" dur="1000"/>
                                        <p:tgtEl>
                                          <p:spTgt spid="236"/>
                                        </p:tgtEl>
                                      </p:cBhvr>
                                    </p:animEffect>
                                    <p:anim calcmode="lin" valueType="num">
                                      <p:cBhvr>
                                        <p:cTn id="20" dur="1000" fill="hold"/>
                                        <p:tgtEl>
                                          <p:spTgt spid="236"/>
                                        </p:tgtEl>
                                        <p:attrNameLst>
                                          <p:attrName>ppt_x</p:attrName>
                                        </p:attrNameLst>
                                      </p:cBhvr>
                                      <p:tavLst>
                                        <p:tav tm="0">
                                          <p:val>
                                            <p:strVal val="#ppt_x"/>
                                          </p:val>
                                        </p:tav>
                                        <p:tav tm="100000">
                                          <p:val>
                                            <p:strVal val="#ppt_x"/>
                                          </p:val>
                                        </p:tav>
                                      </p:tavLst>
                                    </p:anim>
                                    <p:anim calcmode="lin" valueType="num">
                                      <p:cBhvr>
                                        <p:cTn id="21" dur="1000" fill="hold"/>
                                        <p:tgtEl>
                                          <p:spTgt spid="23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7"/>
                                        </p:tgtEl>
                                        <p:attrNameLst>
                                          <p:attrName>style.visibility</p:attrName>
                                        </p:attrNameLst>
                                      </p:cBhvr>
                                      <p:to>
                                        <p:strVal val="visible"/>
                                      </p:to>
                                    </p:set>
                                    <p:animEffect transition="in" filter="fade">
                                      <p:cBhvr>
                                        <p:cTn id="31" dur="1000"/>
                                        <p:tgtEl>
                                          <p:spTgt spid="237"/>
                                        </p:tgtEl>
                                      </p:cBhvr>
                                    </p:animEffect>
                                    <p:anim calcmode="lin" valueType="num">
                                      <p:cBhvr>
                                        <p:cTn id="32" dur="1000" fill="hold"/>
                                        <p:tgtEl>
                                          <p:spTgt spid="237"/>
                                        </p:tgtEl>
                                        <p:attrNameLst>
                                          <p:attrName>ppt_x</p:attrName>
                                        </p:attrNameLst>
                                      </p:cBhvr>
                                      <p:tavLst>
                                        <p:tav tm="0">
                                          <p:val>
                                            <p:strVal val="#ppt_x"/>
                                          </p:val>
                                        </p:tav>
                                        <p:tav tm="100000">
                                          <p:val>
                                            <p:strVal val="#ppt_x"/>
                                          </p:val>
                                        </p:tav>
                                      </p:tavLst>
                                    </p:anim>
                                    <p:anim calcmode="lin" valueType="num">
                                      <p:cBhvr>
                                        <p:cTn id="33" dur="1000" fill="hold"/>
                                        <p:tgtEl>
                                          <p:spTgt spid="2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8"/>
                                        </p:tgtEl>
                                        <p:attrNameLst>
                                          <p:attrName>style.visibility</p:attrName>
                                        </p:attrNameLst>
                                      </p:cBhvr>
                                      <p:to>
                                        <p:strVal val="visible"/>
                                      </p:to>
                                    </p:set>
                                    <p:animEffect transition="in" filter="fade">
                                      <p:cBhvr>
                                        <p:cTn id="43" dur="1000"/>
                                        <p:tgtEl>
                                          <p:spTgt spid="238"/>
                                        </p:tgtEl>
                                      </p:cBhvr>
                                    </p:animEffect>
                                    <p:anim calcmode="lin" valueType="num">
                                      <p:cBhvr>
                                        <p:cTn id="44" dur="1000" fill="hold"/>
                                        <p:tgtEl>
                                          <p:spTgt spid="238"/>
                                        </p:tgtEl>
                                        <p:attrNameLst>
                                          <p:attrName>ppt_x</p:attrName>
                                        </p:attrNameLst>
                                      </p:cBhvr>
                                      <p:tavLst>
                                        <p:tav tm="0">
                                          <p:val>
                                            <p:strVal val="#ppt_x"/>
                                          </p:val>
                                        </p:tav>
                                        <p:tav tm="100000">
                                          <p:val>
                                            <p:strVal val="#ppt_x"/>
                                          </p:val>
                                        </p:tav>
                                      </p:tavLst>
                                    </p:anim>
                                    <p:anim calcmode="lin" valueType="num">
                                      <p:cBhvr>
                                        <p:cTn id="45" dur="1000" fill="hold"/>
                                        <p:tgtEl>
                                          <p:spTgt spid="23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28"/>
                                        </p:tgtEl>
                                        <p:attrNameLst>
                                          <p:attrName>style.visibility</p:attrName>
                                        </p:attrNameLst>
                                      </p:cBhvr>
                                      <p:to>
                                        <p:strVal val="visible"/>
                                      </p:to>
                                    </p:set>
                                    <p:animEffect transition="in" filter="fade">
                                      <p:cBhvr>
                                        <p:cTn id="53" dur="1000"/>
                                        <p:tgtEl>
                                          <p:spTgt spid="228"/>
                                        </p:tgtEl>
                                      </p:cBhvr>
                                    </p:animEffect>
                                    <p:anim calcmode="lin" valueType="num">
                                      <p:cBhvr>
                                        <p:cTn id="54" dur="1000" fill="hold"/>
                                        <p:tgtEl>
                                          <p:spTgt spid="228"/>
                                        </p:tgtEl>
                                        <p:attrNameLst>
                                          <p:attrName>ppt_x</p:attrName>
                                        </p:attrNameLst>
                                      </p:cBhvr>
                                      <p:tavLst>
                                        <p:tav tm="0">
                                          <p:val>
                                            <p:strVal val="#ppt_x"/>
                                          </p:val>
                                        </p:tav>
                                        <p:tav tm="100000">
                                          <p:val>
                                            <p:strVal val="#ppt_x"/>
                                          </p:val>
                                        </p:tav>
                                      </p:tavLst>
                                    </p:anim>
                                    <p:anim calcmode="lin" valueType="num">
                                      <p:cBhvr>
                                        <p:cTn id="55"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86"/>
                                        </p:tgtEl>
                                        <p:attrNameLst>
                                          <p:attrName>style.visibility</p:attrName>
                                        </p:attrNameLst>
                                      </p:cBhvr>
                                      <p:to>
                                        <p:strVal val="visible"/>
                                      </p:to>
                                    </p:set>
                                    <p:animEffect transition="in" filter="fade">
                                      <p:cBhvr>
                                        <p:cTn id="60" dur="1000"/>
                                        <p:tgtEl>
                                          <p:spTgt spid="286"/>
                                        </p:tgtEl>
                                      </p:cBhvr>
                                    </p:animEffect>
                                    <p:anim calcmode="lin" valueType="num">
                                      <p:cBhvr>
                                        <p:cTn id="61" dur="1000" fill="hold"/>
                                        <p:tgtEl>
                                          <p:spTgt spid="286"/>
                                        </p:tgtEl>
                                        <p:attrNameLst>
                                          <p:attrName>ppt_x</p:attrName>
                                        </p:attrNameLst>
                                      </p:cBhvr>
                                      <p:tavLst>
                                        <p:tav tm="0">
                                          <p:val>
                                            <p:strVal val="#ppt_x"/>
                                          </p:val>
                                        </p:tav>
                                        <p:tav tm="100000">
                                          <p:val>
                                            <p:strVal val="#ppt_x"/>
                                          </p:val>
                                        </p:tav>
                                      </p:tavLst>
                                    </p:anim>
                                    <p:anim calcmode="lin" valueType="num">
                                      <p:cBhvr>
                                        <p:cTn id="62" dur="1000" fill="hold"/>
                                        <p:tgtEl>
                                          <p:spTgt spid="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6" grpId="0"/>
      <p:bldP spid="237" grpId="0"/>
      <p:bldP spid="238" grpId="0"/>
      <p:bldP spid="28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381828" y="1125590"/>
            <a:ext cx="7315201"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THEO </a:t>
            </a:r>
            <a:r>
              <a:rPr lang="en-US" sz="2400" b="1" dirty="0" err="1">
                <a:latin typeface="Times New Roman" pitchFamily="18" charset="0"/>
                <a:cs typeface="Times New Roman" pitchFamily="18" charset="0"/>
              </a:rPr>
              <a:t>NHÓM</a:t>
            </a:r>
            <a:endParaRPr lang="vi-VN" sz="2400" b="1" dirty="0">
              <a:latin typeface="Times New Roman" pitchFamily="18" charset="0"/>
              <a:cs typeface="Times New Roman" pitchFamily="18" charset="0"/>
            </a:endParaRPr>
          </a:p>
        </p:txBody>
      </p:sp>
      <p:grpSp>
        <p:nvGrpSpPr>
          <p:cNvPr id="6" name="Group 3"/>
          <p:cNvGrpSpPr>
            <a:grpSpLocks/>
          </p:cNvGrpSpPr>
          <p:nvPr/>
        </p:nvGrpSpPr>
        <p:grpSpPr bwMode="auto">
          <a:xfrm>
            <a:off x="2432144" y="2630344"/>
            <a:ext cx="6400800" cy="635000"/>
            <a:chOff x="1728" y="1472"/>
            <a:chExt cx="3024" cy="400"/>
          </a:xfrm>
        </p:grpSpPr>
        <p:grpSp>
          <p:nvGrpSpPr>
            <p:cNvPr id="7" name="Group 4"/>
            <p:cNvGrpSpPr>
              <a:grpSpLocks/>
            </p:cNvGrpSpPr>
            <p:nvPr/>
          </p:nvGrpSpPr>
          <p:grpSpPr bwMode="auto">
            <a:xfrm rot="-4423226">
              <a:off x="1676" y="1532"/>
              <a:ext cx="400" cy="280"/>
              <a:chOff x="1043" y="2596"/>
              <a:chExt cx="142" cy="99"/>
            </a:xfrm>
          </p:grpSpPr>
          <p:sp>
            <p:nvSpPr>
              <p:cNvPr id="421" name="Freeform 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1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1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1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2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2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2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2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2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2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2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2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2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2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3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3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3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3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3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3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3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3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3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3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4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4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4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4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4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4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4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4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4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4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5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5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5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5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5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5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5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9" name="Line 57"/>
            <p:cNvSpPr>
              <a:spLocks noChangeShapeType="1"/>
            </p:cNvSpPr>
            <p:nvPr/>
          </p:nvSpPr>
          <p:spPr bwMode="auto">
            <a:xfrm>
              <a:off x="1728" y="1824"/>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59"/>
          <p:cNvGrpSpPr>
            <a:grpSpLocks/>
          </p:cNvGrpSpPr>
          <p:nvPr/>
        </p:nvGrpSpPr>
        <p:grpSpPr bwMode="auto">
          <a:xfrm>
            <a:off x="2432864" y="3408928"/>
            <a:ext cx="6400800" cy="635000"/>
            <a:chOff x="1728" y="2048"/>
            <a:chExt cx="3024" cy="400"/>
          </a:xfrm>
        </p:grpSpPr>
        <p:sp>
          <p:nvSpPr>
            <p:cNvPr id="474" name="Line 60"/>
            <p:cNvSpPr>
              <a:spLocks noChangeShapeType="1"/>
            </p:cNvSpPr>
            <p:nvPr/>
          </p:nvSpPr>
          <p:spPr bwMode="auto">
            <a:xfrm>
              <a:off x="1728" y="2400"/>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9" name="Group 62"/>
            <p:cNvGrpSpPr>
              <a:grpSpLocks/>
            </p:cNvGrpSpPr>
            <p:nvPr/>
          </p:nvGrpSpPr>
          <p:grpSpPr bwMode="auto">
            <a:xfrm rot="-4423226">
              <a:off x="1668" y="2108"/>
              <a:ext cx="400" cy="280"/>
              <a:chOff x="1043" y="2596"/>
              <a:chExt cx="142" cy="99"/>
            </a:xfrm>
          </p:grpSpPr>
          <p:sp>
            <p:nvSpPr>
              <p:cNvPr id="477" name="Freeform 63"/>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64"/>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65"/>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66"/>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67"/>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68"/>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69"/>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70"/>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71"/>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72"/>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73"/>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74"/>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75"/>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76"/>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77"/>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78"/>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79"/>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80"/>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81"/>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82"/>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83"/>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84"/>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85"/>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86"/>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87"/>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88"/>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89"/>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90"/>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91"/>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92"/>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93"/>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94"/>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95"/>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96"/>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97"/>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98"/>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99"/>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100"/>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101"/>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102"/>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103"/>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104"/>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105"/>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106"/>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107"/>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108"/>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109"/>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110"/>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111"/>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112"/>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113"/>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114"/>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 name="Group 115"/>
          <p:cNvGrpSpPr>
            <a:grpSpLocks/>
          </p:cNvGrpSpPr>
          <p:nvPr/>
        </p:nvGrpSpPr>
        <p:grpSpPr bwMode="auto">
          <a:xfrm>
            <a:off x="2462735" y="4461438"/>
            <a:ext cx="6400800" cy="635000"/>
            <a:chOff x="1728" y="2624"/>
            <a:chExt cx="3024" cy="400"/>
          </a:xfrm>
        </p:grpSpPr>
        <p:sp>
          <p:nvSpPr>
            <p:cNvPr id="530" name="Line 116"/>
            <p:cNvSpPr>
              <a:spLocks noChangeShapeType="1"/>
            </p:cNvSpPr>
            <p:nvPr/>
          </p:nvSpPr>
          <p:spPr bwMode="auto">
            <a:xfrm>
              <a:off x="1728" y="2962"/>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18"/>
            <p:cNvGrpSpPr>
              <a:grpSpLocks/>
            </p:cNvGrpSpPr>
            <p:nvPr/>
          </p:nvGrpSpPr>
          <p:grpSpPr bwMode="auto">
            <a:xfrm rot="-4423226">
              <a:off x="1676" y="2684"/>
              <a:ext cx="400" cy="280"/>
              <a:chOff x="1043" y="2596"/>
              <a:chExt cx="142" cy="99"/>
            </a:xfrm>
          </p:grpSpPr>
          <p:sp>
            <p:nvSpPr>
              <p:cNvPr id="533" name="Freeform 119"/>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120"/>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121"/>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122"/>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123"/>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124"/>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125"/>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126"/>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127"/>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128"/>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129"/>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 name="Freeform 130"/>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 name="Freeform 131"/>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 name="Freeform 132"/>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 name="Freeform 133"/>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 name="Freeform 134"/>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 name="Freeform 135"/>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 name="Freeform 136"/>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 name="Freeform 137"/>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 name="Freeform 138"/>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 name="Freeform 139"/>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 name="Freeform 140"/>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 name="Freeform 141"/>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 name="Freeform 142"/>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 name="Freeform 143"/>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 name="Freeform 144"/>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 name="Freeform 145"/>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 name="Freeform 146"/>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 name="Freeform 147"/>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 name="Freeform 148"/>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 name="Freeform 149"/>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 name="Freeform 150"/>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 name="Freeform 151"/>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 name="Freeform 152"/>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 name="Freeform 153"/>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 name="Freeform 154"/>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 name="Freeform 155"/>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 name="Freeform 156"/>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 name="Freeform 157"/>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 name="Freeform 158"/>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 name="Freeform 159"/>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 name="Freeform 160"/>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 name="Freeform 161"/>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 name="Freeform 162"/>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7" name="Freeform 163"/>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 name="Freeform 164"/>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 name="Freeform 165"/>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 name="Freeform 166"/>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 name="Freeform 167"/>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 name="Freeform 168"/>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 name="Freeform 169"/>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 name="Freeform 170"/>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2" name="Group 171"/>
          <p:cNvGrpSpPr>
            <a:grpSpLocks/>
          </p:cNvGrpSpPr>
          <p:nvPr/>
        </p:nvGrpSpPr>
        <p:grpSpPr bwMode="auto">
          <a:xfrm>
            <a:off x="2438721" y="5501481"/>
            <a:ext cx="6400800" cy="635000"/>
            <a:chOff x="1728" y="3200"/>
            <a:chExt cx="3024" cy="400"/>
          </a:xfrm>
        </p:grpSpPr>
        <p:sp>
          <p:nvSpPr>
            <p:cNvPr id="586" name="Line 172"/>
            <p:cNvSpPr>
              <a:spLocks noChangeShapeType="1"/>
            </p:cNvSpPr>
            <p:nvPr/>
          </p:nvSpPr>
          <p:spPr bwMode="auto">
            <a:xfrm>
              <a:off x="1728" y="3538"/>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3" name="Group 174"/>
            <p:cNvGrpSpPr>
              <a:grpSpLocks/>
            </p:cNvGrpSpPr>
            <p:nvPr/>
          </p:nvGrpSpPr>
          <p:grpSpPr bwMode="auto">
            <a:xfrm rot="-4423226">
              <a:off x="1668" y="3260"/>
              <a:ext cx="400" cy="280"/>
              <a:chOff x="1043" y="2596"/>
              <a:chExt cx="142" cy="99"/>
            </a:xfrm>
          </p:grpSpPr>
          <p:sp>
            <p:nvSpPr>
              <p:cNvPr id="589" name="Freeform 17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0" name="Freeform 17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 name="Freeform 17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 name="Freeform 17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 name="Freeform 17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 name="Freeform 18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 name="Freeform 18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 name="Freeform 18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 name="Freeform 18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 name="Freeform 18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 name="Freeform 18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 name="Freeform 18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 name="Freeform 18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 name="Freeform 18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 name="Freeform 18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 name="Freeform 19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 name="Freeform 19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 name="Freeform 19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 name="Freeform 19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 name="Freeform 19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 name="Freeform 19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0" name="Freeform 19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 name="Freeform 19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2" name="Freeform 19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3" name="Freeform 19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 name="Freeform 20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 name="Freeform 20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 name="Freeform 20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 name="Freeform 20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 name="Freeform 20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 name="Freeform 20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 name="Freeform 20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 name="Freeform 20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 name="Freeform 20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 name="Freeform 20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 name="Freeform 21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 name="Freeform 21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 name="Freeform 21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 name="Freeform 21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 name="Freeform 21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 name="Freeform 21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 name="Freeform 21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 name="Freeform 21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 name="Freeform 21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 name="Freeform 21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 name="Freeform 22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 name="Freeform 22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 name="Freeform 22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 name="Freeform 22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 name="Freeform 22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 name="Freeform 22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 name="Freeform 22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 name="Rectangle 1"/>
          <p:cNvSpPr/>
          <p:nvPr/>
        </p:nvSpPr>
        <p:spPr>
          <a:xfrm>
            <a:off x="406400" y="1919210"/>
            <a:ext cx="5338321"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Đặc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theo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nhóm</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3366526" y="2319334"/>
            <a:ext cx="8234284" cy="1015663"/>
          </a:xfrm>
          <a:prstGeom prst="rect">
            <a:avLst/>
          </a:prstGeom>
        </p:spPr>
        <p:txBody>
          <a:bodyPr wrap="square">
            <a:spAutoFit/>
          </a:bodyPr>
          <a:lstStyle/>
          <a:p>
            <a:pPr algn="just"/>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tuổi</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endParaRPr lang="en-US" sz="2000" b="1" dirty="0">
              <a:latin typeface="Times New Roman" pitchFamily="18" charset="0"/>
              <a:cs typeface="Times New Roman" pitchFamily="18" charset="0"/>
            </a:endParaRPr>
          </a:p>
        </p:txBody>
      </p:sp>
      <p:sp>
        <p:nvSpPr>
          <p:cNvPr id="236" name="Rectangle 235"/>
          <p:cNvSpPr/>
          <p:nvPr/>
        </p:nvSpPr>
        <p:spPr>
          <a:xfrm>
            <a:off x="3251886" y="3330787"/>
            <a:ext cx="8377407" cy="707886"/>
          </a:xfrm>
          <a:prstGeom prst="rect">
            <a:avLst/>
          </a:prstGeom>
        </p:spPr>
        <p:txBody>
          <a:bodyPr wrap="square">
            <a:spAutoFit/>
          </a:bodyPr>
          <a:lstStyle/>
          <a:p>
            <a:pPr algn="just"/>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endParaRPr lang="vi-VN" sz="2000" b="1" dirty="0">
              <a:latin typeface="Times New Roman" pitchFamily="18" charset="0"/>
              <a:cs typeface="Times New Roman" pitchFamily="18" charset="0"/>
            </a:endParaRPr>
          </a:p>
        </p:txBody>
      </p:sp>
      <p:sp>
        <p:nvSpPr>
          <p:cNvPr id="237" name="Rectangle 236"/>
          <p:cNvSpPr/>
          <p:nvPr/>
        </p:nvSpPr>
        <p:spPr>
          <a:xfrm>
            <a:off x="3303334" y="4157232"/>
            <a:ext cx="8325959" cy="1015663"/>
          </a:xfrm>
          <a:prstGeom prst="rect">
            <a:avLst/>
          </a:prstGeom>
        </p:spPr>
        <p:txBody>
          <a:bodyPr wrap="square">
            <a:spAutoFit/>
          </a:bodyPr>
          <a:lstStyle/>
          <a:p>
            <a:pPr algn="just"/>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endParaRPr lang="vi-VN" sz="2000" b="1" dirty="0">
              <a:latin typeface="Times New Roman" pitchFamily="18" charset="0"/>
              <a:cs typeface="Times New Roman" pitchFamily="18" charset="0"/>
            </a:endParaRPr>
          </a:p>
        </p:txBody>
      </p:sp>
      <p:sp>
        <p:nvSpPr>
          <p:cNvPr id="238" name="Rectangle 237"/>
          <p:cNvSpPr/>
          <p:nvPr/>
        </p:nvSpPr>
        <p:spPr>
          <a:xfrm>
            <a:off x="3349171" y="5178328"/>
            <a:ext cx="8234283" cy="1015663"/>
          </a:xfrm>
          <a:prstGeom prst="rect">
            <a:avLst/>
          </a:prstGeom>
        </p:spPr>
        <p:txBody>
          <a:bodyPr wrap="square">
            <a:spAutoFit/>
          </a:bodyPr>
          <a:lstStyle/>
          <a:p>
            <a:pPr algn="just"/>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endParaRPr lang="vi-VN" sz="2000" b="1"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3" y="2651252"/>
            <a:ext cx="22733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 name="Picture 2" descr="C:\Users\tp\Desktop\tải xuống.jpg"/>
          <p:cNvPicPr>
            <a:picLocks noChangeAspect="1" noChangeArrowheads="1"/>
          </p:cNvPicPr>
          <p:nvPr/>
        </p:nvPicPr>
        <p:blipFill>
          <a:blip r:embed="rId3"/>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5186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6"/>
                                        </p:tgtEl>
                                        <p:attrNameLst>
                                          <p:attrName>style.visibility</p:attrName>
                                        </p:attrNameLst>
                                      </p:cBhvr>
                                      <p:to>
                                        <p:strVal val="visible"/>
                                      </p:to>
                                    </p:set>
                                    <p:animEffect transition="in" filter="fade">
                                      <p:cBhvr>
                                        <p:cTn id="19" dur="1000"/>
                                        <p:tgtEl>
                                          <p:spTgt spid="236"/>
                                        </p:tgtEl>
                                      </p:cBhvr>
                                    </p:animEffect>
                                    <p:anim calcmode="lin" valueType="num">
                                      <p:cBhvr>
                                        <p:cTn id="20" dur="1000" fill="hold"/>
                                        <p:tgtEl>
                                          <p:spTgt spid="236"/>
                                        </p:tgtEl>
                                        <p:attrNameLst>
                                          <p:attrName>ppt_x</p:attrName>
                                        </p:attrNameLst>
                                      </p:cBhvr>
                                      <p:tavLst>
                                        <p:tav tm="0">
                                          <p:val>
                                            <p:strVal val="#ppt_x"/>
                                          </p:val>
                                        </p:tav>
                                        <p:tav tm="100000">
                                          <p:val>
                                            <p:strVal val="#ppt_x"/>
                                          </p:val>
                                        </p:tav>
                                      </p:tavLst>
                                    </p:anim>
                                    <p:anim calcmode="lin" valueType="num">
                                      <p:cBhvr>
                                        <p:cTn id="21" dur="1000" fill="hold"/>
                                        <p:tgtEl>
                                          <p:spTgt spid="23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7"/>
                                        </p:tgtEl>
                                        <p:attrNameLst>
                                          <p:attrName>style.visibility</p:attrName>
                                        </p:attrNameLst>
                                      </p:cBhvr>
                                      <p:to>
                                        <p:strVal val="visible"/>
                                      </p:to>
                                    </p:set>
                                    <p:animEffect transition="in" filter="fade">
                                      <p:cBhvr>
                                        <p:cTn id="31" dur="1000"/>
                                        <p:tgtEl>
                                          <p:spTgt spid="237"/>
                                        </p:tgtEl>
                                      </p:cBhvr>
                                    </p:animEffect>
                                    <p:anim calcmode="lin" valueType="num">
                                      <p:cBhvr>
                                        <p:cTn id="32" dur="1000" fill="hold"/>
                                        <p:tgtEl>
                                          <p:spTgt spid="237"/>
                                        </p:tgtEl>
                                        <p:attrNameLst>
                                          <p:attrName>ppt_x</p:attrName>
                                        </p:attrNameLst>
                                      </p:cBhvr>
                                      <p:tavLst>
                                        <p:tav tm="0">
                                          <p:val>
                                            <p:strVal val="#ppt_x"/>
                                          </p:val>
                                        </p:tav>
                                        <p:tav tm="100000">
                                          <p:val>
                                            <p:strVal val="#ppt_x"/>
                                          </p:val>
                                        </p:tav>
                                      </p:tavLst>
                                    </p:anim>
                                    <p:anim calcmode="lin" valueType="num">
                                      <p:cBhvr>
                                        <p:cTn id="33" dur="1000" fill="hold"/>
                                        <p:tgtEl>
                                          <p:spTgt spid="2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8"/>
                                        </p:tgtEl>
                                        <p:attrNameLst>
                                          <p:attrName>style.visibility</p:attrName>
                                        </p:attrNameLst>
                                      </p:cBhvr>
                                      <p:to>
                                        <p:strVal val="visible"/>
                                      </p:to>
                                    </p:set>
                                    <p:animEffect transition="in" filter="fade">
                                      <p:cBhvr>
                                        <p:cTn id="43" dur="1000"/>
                                        <p:tgtEl>
                                          <p:spTgt spid="238"/>
                                        </p:tgtEl>
                                      </p:cBhvr>
                                    </p:animEffect>
                                    <p:anim calcmode="lin" valueType="num">
                                      <p:cBhvr>
                                        <p:cTn id="44" dur="1000" fill="hold"/>
                                        <p:tgtEl>
                                          <p:spTgt spid="238"/>
                                        </p:tgtEl>
                                        <p:attrNameLst>
                                          <p:attrName>ppt_x</p:attrName>
                                        </p:attrNameLst>
                                      </p:cBhvr>
                                      <p:tavLst>
                                        <p:tav tm="0">
                                          <p:val>
                                            <p:strVal val="#ppt_x"/>
                                          </p:val>
                                        </p:tav>
                                        <p:tav tm="100000">
                                          <p:val>
                                            <p:strVal val="#ppt_x"/>
                                          </p:val>
                                        </p:tav>
                                      </p:tavLst>
                                    </p:anim>
                                    <p:anim calcmode="lin" valueType="num">
                                      <p:cBhvr>
                                        <p:cTn id="45" dur="1000" fill="hold"/>
                                        <p:tgtEl>
                                          <p:spTgt spid="23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6" grpId="0"/>
      <p:bldP spid="237" grpId="0"/>
      <p:bldP spid="23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50040" y="397123"/>
            <a:ext cx="9666189" cy="523220"/>
          </a:xfrm>
          <a:prstGeom prst="rect">
            <a:avLst/>
          </a:prstGeom>
        </p:spPr>
        <p:txBody>
          <a:bodyPr wrap="square">
            <a:spAutoFit/>
          </a:bodyPr>
          <a:lstStyle/>
          <a:p>
            <a:pPr indent="508000" algn="just"/>
            <a:r>
              <a:rPr lang="en-US" sz="2800" b="1" dirty="0" err="1">
                <a:solidFill>
                  <a:srgbClr val="FF0000"/>
                </a:solidFill>
                <a:latin typeface="Times New Roman" pitchFamily="18" charset="0"/>
                <a:cs typeface="Times New Roman" pitchFamily="18" charset="0"/>
              </a:rPr>
              <a:t>Lợi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nhóm</a:t>
            </a:r>
            <a:endParaRPr lang="en-US" sz="2800" b="1" dirty="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537029" y="957943"/>
          <a:ext cx="11379199" cy="5319949"/>
        </p:xfrm>
        <a:graphic>
          <a:graphicData uri="http://schemas.openxmlformats.org/drawingml/2006/table">
            <a:tbl>
              <a:tblPr/>
              <a:tblGrid>
                <a:gridCol w="5745773">
                  <a:extLst>
                    <a:ext uri="{9D8B030D-6E8A-4147-A177-3AD203B41FA5}">
                      <a16:colId xmlns:a16="http://schemas.microsoft.com/office/drawing/2014/main" val="20000"/>
                    </a:ext>
                  </a:extLst>
                </a:gridCol>
                <a:gridCol w="5633426">
                  <a:extLst>
                    <a:ext uri="{9D8B030D-6E8A-4147-A177-3AD203B41FA5}">
                      <a16:colId xmlns:a16="http://schemas.microsoft.com/office/drawing/2014/main" val="20001"/>
                    </a:ext>
                  </a:extLst>
                </a:gridCol>
              </a:tblGrid>
              <a:tr h="551543">
                <a:tc>
                  <a:txBody>
                    <a:bodyPr/>
                    <a:lstStyle/>
                    <a:p>
                      <a:pPr marL="645795" algn="ctr">
                        <a:lnSpc>
                          <a:spcPct val="115000"/>
                        </a:lnSpc>
                        <a:spcAft>
                          <a:spcPts val="0"/>
                        </a:spcAft>
                      </a:pPr>
                      <a:r>
                        <a:rPr lang="en-US" sz="2400" b="1" dirty="0" err="1">
                          <a:latin typeface="Times New Roman"/>
                          <a:ea typeface="Times New Roman"/>
                        </a:rPr>
                        <a:t>Lợi</a:t>
                      </a:r>
                      <a:r>
                        <a:rPr lang="en-US" sz="2400" b="1" baseline="0" dirty="0">
                          <a:latin typeface="Times New Roman"/>
                          <a:ea typeface="Times New Roman"/>
                        </a:rPr>
                        <a:t> </a:t>
                      </a:r>
                      <a:r>
                        <a:rPr lang="en-US" sz="2400" b="1" baseline="0" dirty="0" err="1">
                          <a:latin typeface="Times New Roman"/>
                          <a:ea typeface="Times New Roman"/>
                        </a:rPr>
                        <a:t>thế</a:t>
                      </a:r>
                      <a:endParaRPr lang="en-US" sz="24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6095" algn="ctr">
                        <a:lnSpc>
                          <a:spcPct val="115000"/>
                        </a:lnSpc>
                        <a:spcAft>
                          <a:spcPts val="0"/>
                        </a:spcAft>
                      </a:pPr>
                      <a:r>
                        <a:rPr lang="en-US" sz="2400" b="1" dirty="0" err="1">
                          <a:latin typeface="Times New Roman"/>
                          <a:ea typeface="Times New Roman"/>
                        </a:rPr>
                        <a:t>Thách</a:t>
                      </a:r>
                      <a:r>
                        <a:rPr lang="en-US" sz="2400" b="1" baseline="0" dirty="0">
                          <a:latin typeface="Times New Roman"/>
                          <a:ea typeface="Times New Roman"/>
                        </a:rPr>
                        <a:t> </a:t>
                      </a:r>
                      <a:r>
                        <a:rPr lang="en-US" sz="2400" b="1" baseline="0" dirty="0" err="1">
                          <a:latin typeface="Times New Roman"/>
                          <a:ea typeface="Times New Roman"/>
                        </a:rPr>
                        <a:t>Thức</a:t>
                      </a:r>
                      <a:endParaRPr lang="en-US" sz="24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6708">
                <a:tc>
                  <a:txBody>
                    <a:bodyPr/>
                    <a:lstStyle/>
                    <a:p>
                      <a:pPr marL="0" lvl="0" indent="174625" algn="just">
                        <a:lnSpc>
                          <a:spcPts val="2700"/>
                        </a:lnSpc>
                      </a:pPr>
                      <a:r>
                        <a:rPr lang="vi-VN" sz="2000" dirty="0">
                          <a:latin typeface="Times New Roman"/>
                          <a:ea typeface="Times New Roman"/>
                        </a:rPr>
                        <a:t>– </a:t>
                      </a:r>
                      <a:r>
                        <a:rPr lang="en-US" sz="1800" kern="1200" dirty="0" err="1">
                          <a:solidFill>
                            <a:schemeClr val="tx1"/>
                          </a:solidFill>
                          <a:latin typeface="Times New Roman" pitchFamily="18" charset="0"/>
                          <a:ea typeface="+mn-ea"/>
                          <a:cs typeface="Times New Roman" pitchFamily="18" charset="0"/>
                        </a:rPr>
                        <a:t>Tạo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môi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trường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thuận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lợi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giúp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cho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có</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cơ</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hội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phát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biểu</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trao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đổi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tập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lẫn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nhau</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cùng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nhau</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tìm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hiểu</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phát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hiện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kiến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thức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mới</a:t>
                      </a:r>
                      <a:r>
                        <a:rPr lang="en-US" sz="1800" kern="1200" dirty="0">
                          <a:solidFill>
                            <a:schemeClr val="tx1"/>
                          </a:solidFill>
                          <a:latin typeface="Times New Roman" pitchFamily="18" charset="0"/>
                          <a:ea typeface="+mn-ea"/>
                          <a:cs typeface="Times New Roman" pitchFamily="18" charset="0"/>
                        </a:rPr>
                        <a:t>. </a:t>
                      </a:r>
                    </a:p>
                    <a:p>
                      <a:pPr marL="0" lvl="0" indent="174625" algn="just">
                        <a:lnSpc>
                          <a:spcPts val="2700"/>
                        </a:lnSpc>
                      </a:pP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tập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theo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nhóm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giúp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phát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triển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năng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lực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xã</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hội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Giúp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phát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triển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kỹ</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năng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sử</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dụng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ngôn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ngữ</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kỹ</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năng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giao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tiếp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kỹ</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năng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thảo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luận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kỹ</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năng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bảo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vệ</a:t>
                      </a:r>
                      <a:r>
                        <a:rPr lang="en-US" sz="1800" kern="1200" dirty="0">
                          <a:solidFill>
                            <a:schemeClr val="tx1"/>
                          </a:solidFill>
                          <a:latin typeface="Times New Roman" pitchFamily="18" charset="0"/>
                          <a:ea typeface="+mn-ea"/>
                          <a:cs typeface="Times New Roman" pitchFamily="18" charset="0"/>
                        </a:rPr>
                        <a:t> ý </a:t>
                      </a:r>
                      <a:r>
                        <a:rPr lang="en-US" sz="1800" kern="1200" dirty="0" err="1">
                          <a:solidFill>
                            <a:schemeClr val="tx1"/>
                          </a:solidFill>
                          <a:latin typeface="Times New Roman" pitchFamily="18" charset="0"/>
                          <a:ea typeface="+mn-ea"/>
                          <a:cs typeface="Times New Roman" pitchFamily="18" charset="0"/>
                        </a:rPr>
                        <a:t>kiến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kỹ</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năng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giải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quyết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mâu</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thuẫn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v.v</a:t>
                      </a:r>
                      <a:r>
                        <a:rPr lang="en-US" sz="1800" kern="1200" dirty="0">
                          <a:solidFill>
                            <a:schemeClr val="tx1"/>
                          </a:solidFill>
                          <a:latin typeface="Times New Roman" pitchFamily="18" charset="0"/>
                          <a:ea typeface="+mn-ea"/>
                          <a:cs typeface="Times New Roman" pitchFamily="18" charset="0"/>
                        </a:rPr>
                        <a:t>… </a:t>
                      </a:r>
                    </a:p>
                    <a:p>
                      <a:pPr marL="0" lvl="0" indent="174625" algn="just">
                        <a:lnSpc>
                          <a:spcPts val="2700"/>
                        </a:lnSpc>
                      </a:pP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tập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theo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nhóm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giúp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phát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triển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năng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lực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hoạt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động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có</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cơ</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hội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phát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huy</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kỹ</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năng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sáng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tạo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đánh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giá</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tổng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hợp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phân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tích</a:t>
                      </a:r>
                      <a:r>
                        <a:rPr lang="en-US" sz="1800" kern="1200" dirty="0">
                          <a:solidFill>
                            <a:schemeClr val="tx1"/>
                          </a:solidFill>
                          <a:latin typeface="Times New Roman" pitchFamily="18" charset="0"/>
                          <a:ea typeface="+mn-ea"/>
                          <a:cs typeface="Times New Roman" pitchFamily="18" charset="0"/>
                        </a:rPr>
                        <a:t>, so </a:t>
                      </a:r>
                      <a:r>
                        <a:rPr lang="en-US" sz="1800" kern="1200" dirty="0" err="1">
                          <a:solidFill>
                            <a:schemeClr val="tx1"/>
                          </a:solidFill>
                          <a:latin typeface="Times New Roman" pitchFamily="18" charset="0"/>
                          <a:ea typeface="+mn-ea"/>
                          <a:cs typeface="Times New Roman" pitchFamily="18" charset="0"/>
                        </a:rPr>
                        <a:t>sánh</a:t>
                      </a:r>
                      <a:r>
                        <a:rPr lang="en-US" sz="1800" kern="1200" dirty="0">
                          <a:solidFill>
                            <a:schemeClr val="tx1"/>
                          </a:solidFill>
                          <a:latin typeface="Times New Roman" pitchFamily="18" charset="0"/>
                          <a:ea typeface="+mn-ea"/>
                          <a:cs typeface="Times New Roman" pitchFamily="18" charset="0"/>
                        </a:rPr>
                        <a:t>…</a:t>
                      </a:r>
                    </a:p>
                    <a:p>
                      <a:pPr marL="0" lvl="0" indent="174625" algn="just">
                        <a:lnSpc>
                          <a:spcPts val="2700"/>
                        </a:lnSpc>
                      </a:pP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biết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giải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quyết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các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vấn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để</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tình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huống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trong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tập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một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cách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phù</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hợp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hiệu</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quả</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sáng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tạo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từ</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những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vấn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đề</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tình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huống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đó</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sẽ</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rút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ra</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được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những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nghiệm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bài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quý</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giá</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cho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bản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thân</a:t>
                      </a:r>
                      <a:r>
                        <a:rPr lang="en-US" sz="1800" kern="1200" dirty="0">
                          <a:solidFill>
                            <a:schemeClr val="tx1"/>
                          </a:solidFill>
                          <a:latin typeface="Times New Roman" pitchFamily="18" charset="0"/>
                          <a:ea typeface="+mn-ea"/>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174625" algn="just">
                        <a:lnSpc>
                          <a:spcPts val="2700"/>
                        </a:lnSpc>
                      </a:pP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Có</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một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số</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thành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viên</a:t>
                      </a:r>
                      <a:r>
                        <a:rPr lang="en-US" sz="1800" kern="1200" dirty="0">
                          <a:solidFill>
                            <a:schemeClr val="tx1"/>
                          </a:solidFill>
                          <a:latin typeface="Times New Roman" pitchFamily="18" charset="0"/>
                          <a:ea typeface="+mn-ea"/>
                          <a:cs typeface="Times New Roman" pitchFamily="18" charset="0"/>
                        </a:rPr>
                        <a:t> ỷ </a:t>
                      </a:r>
                      <a:r>
                        <a:rPr lang="en-US" sz="1800" kern="1200" dirty="0" err="1">
                          <a:solidFill>
                            <a:schemeClr val="tx1"/>
                          </a:solidFill>
                          <a:latin typeface="Times New Roman" pitchFamily="18" charset="0"/>
                          <a:ea typeface="+mn-ea"/>
                          <a:cs typeface="Times New Roman" pitchFamily="18" charset="0"/>
                        </a:rPr>
                        <a:t>lại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không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làm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việc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hiện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tượng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ăn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theo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Một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số</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sẽ</a:t>
                      </a:r>
                      <a:r>
                        <a:rPr lang="en-US" sz="1800" kern="1200" dirty="0">
                          <a:solidFill>
                            <a:schemeClr val="tx1"/>
                          </a:solidFill>
                          <a:latin typeface="Times New Roman" pitchFamily="18" charset="0"/>
                          <a:ea typeface="+mn-ea"/>
                          <a:cs typeface="Times New Roman" pitchFamily="18" charset="0"/>
                        </a:rPr>
                        <a:t> ỷ </a:t>
                      </a:r>
                      <a:r>
                        <a:rPr lang="en-US" sz="1800" kern="1200" dirty="0" err="1">
                          <a:solidFill>
                            <a:schemeClr val="tx1"/>
                          </a:solidFill>
                          <a:latin typeface="Times New Roman" pitchFamily="18" charset="0"/>
                          <a:ea typeface="+mn-ea"/>
                          <a:cs typeface="Times New Roman" pitchFamily="18" charset="0"/>
                        </a:rPr>
                        <a:t>lại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những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người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giỏi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hơn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mà</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không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tham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gia</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hoạt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động</a:t>
                      </a:r>
                      <a:r>
                        <a:rPr lang="en-US" sz="1800" kern="1200" dirty="0">
                          <a:solidFill>
                            <a:schemeClr val="tx1"/>
                          </a:solidFill>
                          <a:latin typeface="Times New Roman" pitchFamily="18" charset="0"/>
                          <a:ea typeface="+mn-ea"/>
                          <a:cs typeface="Times New Roman" pitchFamily="18" charset="0"/>
                        </a:rPr>
                        <a:t>.                                                                        </a:t>
                      </a:r>
                    </a:p>
                    <a:p>
                      <a:pPr marL="0" lvl="0" indent="174625" algn="just">
                        <a:lnSpc>
                          <a:spcPts val="2700"/>
                        </a:lnSpc>
                      </a:pP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Có</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thể</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lệch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hướng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thảo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luận</a:t>
                      </a:r>
                      <a:r>
                        <a:rPr lang="en-US" sz="1800" kern="1200" dirty="0">
                          <a:solidFill>
                            <a:schemeClr val="tx1"/>
                          </a:solidFill>
                          <a:latin typeface="Times New Roman" pitchFamily="18" charset="0"/>
                          <a:ea typeface="+mn-ea"/>
                          <a:cs typeface="Times New Roman" pitchFamily="18" charset="0"/>
                        </a:rPr>
                        <a:t> do </a:t>
                      </a:r>
                      <a:r>
                        <a:rPr lang="en-US" sz="1800" kern="1200" dirty="0" err="1">
                          <a:solidFill>
                            <a:schemeClr val="tx1"/>
                          </a:solidFill>
                          <a:latin typeface="Times New Roman" pitchFamily="18" charset="0"/>
                          <a:ea typeface="+mn-ea"/>
                          <a:cs typeface="Times New Roman" pitchFamily="18" charset="0"/>
                        </a:rPr>
                        <a:t>tác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động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của</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một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cá</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nhân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hiện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tượng</a:t>
                      </a:r>
                      <a:r>
                        <a:rPr lang="en-US" sz="1800" kern="1200" dirty="0">
                          <a:solidFill>
                            <a:schemeClr val="tx1"/>
                          </a:solidFill>
                          <a:latin typeface="Times New Roman" pitchFamily="18" charset="0"/>
                          <a:ea typeface="+mn-ea"/>
                          <a:cs typeface="Times New Roman" pitchFamily="18" charset="0"/>
                        </a:rPr>
                        <a:t> chi </a:t>
                      </a:r>
                      <a:r>
                        <a:rPr lang="en-US" sz="1800" kern="1200" dirty="0" err="1">
                          <a:solidFill>
                            <a:schemeClr val="tx1"/>
                          </a:solidFill>
                          <a:latin typeface="Times New Roman" pitchFamily="18" charset="0"/>
                          <a:ea typeface="+mn-ea"/>
                          <a:cs typeface="Times New Roman" pitchFamily="18" charset="0"/>
                        </a:rPr>
                        <a:t>phối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tách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nhóm</a:t>
                      </a:r>
                      <a:r>
                        <a:rPr lang="en-US" sz="1800" kern="1200" dirty="0">
                          <a:solidFill>
                            <a:schemeClr val="tx1"/>
                          </a:solidFill>
                          <a:latin typeface="Times New Roman" pitchFamily="18" charset="0"/>
                          <a:ea typeface="+mn-ea"/>
                          <a:cs typeface="Times New Roman" pitchFamily="18" charset="0"/>
                        </a:rPr>
                        <a:t>).                                                                                                           </a:t>
                      </a:r>
                    </a:p>
                    <a:p>
                      <a:pPr marL="0" lvl="0" indent="174625" algn="just">
                        <a:lnSpc>
                          <a:spcPts val="2700"/>
                        </a:lnSpc>
                      </a:pPr>
                      <a:r>
                        <a:rPr lang="en-US" sz="1800" kern="1200" dirty="0">
                          <a:solidFill>
                            <a:schemeClr val="tx1"/>
                          </a:solidFill>
                          <a:latin typeface="Times New Roman" pitchFamily="18" charset="0"/>
                          <a:ea typeface="+mn-ea"/>
                          <a:cs typeface="Times New Roman" pitchFamily="18" charset="0"/>
                        </a:rPr>
                        <a:t>-</a:t>
                      </a:r>
                      <a:r>
                        <a:rPr lang="en-US" sz="1800" kern="1200" baseline="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Có</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một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số</a:t>
                      </a:r>
                      <a:r>
                        <a:rPr lang="en-US" sz="1800" kern="1200" dirty="0">
                          <a:solidFill>
                            <a:schemeClr val="tx1"/>
                          </a:solidFill>
                          <a:latin typeface="Times New Roman" pitchFamily="18" charset="0"/>
                          <a:ea typeface="+mn-ea"/>
                          <a:cs typeface="Times New Roman" pitchFamily="18" charset="0"/>
                        </a:rPr>
                        <a:t> </a:t>
                      </a:r>
                      <a:r>
                        <a:rPr lang="vi-VN" sz="1800" kern="1200" dirty="0">
                          <a:solidFill>
                            <a:schemeClr val="tx1"/>
                          </a:solidFill>
                          <a:latin typeface="Times New Roman" pitchFamily="18" charset="0"/>
                          <a:ea typeface="+mn-ea"/>
                          <a:cs typeface="Times New Roman" pitchFamily="18" charset="0"/>
                        </a:rPr>
                        <a:t>học sinh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khá</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giỏi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quyết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định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quá</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trình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kết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quả</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thảo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luận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nhóm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nên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chưa</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đề</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cao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sự</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tương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tác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bình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đẳng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tầm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quan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trọng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của</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từng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thành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viên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trong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nhóm</a:t>
                      </a:r>
                      <a:r>
                        <a:rPr lang="en-US" sz="1800" kern="1200" dirty="0">
                          <a:solidFill>
                            <a:schemeClr val="tx1"/>
                          </a:solidFill>
                          <a:latin typeface="Times New Roman" pitchFamily="18" charset="0"/>
                          <a:ea typeface="+mn-ea"/>
                          <a:cs typeface="Times New Roman" pitchFamily="18" charset="0"/>
                        </a:rPr>
                        <a:t>.         </a:t>
                      </a:r>
                    </a:p>
                    <a:p>
                      <a:pPr marL="0" lvl="0" indent="174625" algn="just">
                        <a:lnSpc>
                          <a:spcPts val="2700"/>
                        </a:lnSpc>
                      </a:pP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Sự</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áp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dụng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cứng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nhắc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quá</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thường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xuyên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thiếu</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sáng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tạo</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của</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giáo</a:t>
                      </a:r>
                      <a:r>
                        <a:rPr lang="vi-VN" sz="1800" kern="1200" dirty="0">
                          <a:solidFill>
                            <a:schemeClr val="tx1"/>
                          </a:solidFill>
                          <a:latin typeface="Times New Roman" pitchFamily="18" charset="0"/>
                          <a:ea typeface="+mn-ea"/>
                          <a:cs typeface="Times New Roman" pitchFamily="18" charset="0"/>
                        </a:rPr>
                        <a:t> viên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sẽ</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gây</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nhàm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chán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và</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giảm</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hiệu</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quả</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trong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hoạt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động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tập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của</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các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em</a:t>
                      </a:r>
                      <a:r>
                        <a:rPr lang="en-US" sz="1800" kern="1200" dirty="0">
                          <a:solidFill>
                            <a:schemeClr val="tx1"/>
                          </a:solidFill>
                          <a:latin typeface="Times New Roman" pitchFamily="18" charset="0"/>
                          <a:ea typeface="+mn-ea"/>
                          <a:cs typeface="Times New Roman" pitchFamily="18" charset="0"/>
                        </a:rPr>
                        <a:t>.         </a:t>
                      </a:r>
                    </a:p>
                    <a:p>
                      <a:pPr marL="0" lvl="0" indent="174625" algn="just">
                        <a:lnSpc>
                          <a:spcPts val="2700"/>
                        </a:lnSpc>
                      </a:pP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Điều</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hành</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không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tốt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dễ</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dẫn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đến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mất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trật</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tự</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trong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học</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tập</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tốn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thời</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gian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không</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cần</a:t>
                      </a:r>
                      <a:r>
                        <a:rPr lang="en-US" sz="1800" kern="1200" dirty="0">
                          <a:solidFill>
                            <a:schemeClr val="tx1"/>
                          </a:solidFill>
                          <a:latin typeface="Times New Roman" pitchFamily="18" charset="0"/>
                          <a:ea typeface="+mn-ea"/>
                          <a:cs typeface="Times New Roman" pitchFamily="18" charset="0"/>
                        </a:rPr>
                        <a:t> </a:t>
                      </a:r>
                      <a:r>
                        <a:rPr lang="en-US" sz="1800" kern="1200" dirty="0" err="1">
                          <a:solidFill>
                            <a:schemeClr val="tx1"/>
                          </a:solidFill>
                          <a:latin typeface="Times New Roman" pitchFamily="18" charset="0"/>
                          <a:ea typeface="+mn-ea"/>
                          <a:cs typeface="Times New Roman" pitchFamily="18" charset="0"/>
                        </a:rPr>
                        <a:t>thiết</a:t>
                      </a:r>
                      <a:r>
                        <a:rPr lang="en-US" sz="1800" kern="1200" dirty="0">
                          <a:solidFill>
                            <a:schemeClr val="tx1"/>
                          </a:solidFill>
                          <a:latin typeface="Times New Roman" pitchFamily="18" charset="0"/>
                          <a:ea typeface="+mn-ea"/>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517489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381828" y="1125590"/>
            <a:ext cx="7315201"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THEO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grpSp>
        <p:nvGrpSpPr>
          <p:cNvPr id="4" name="Group 3"/>
          <p:cNvGrpSpPr>
            <a:grpSpLocks/>
          </p:cNvGrpSpPr>
          <p:nvPr/>
        </p:nvGrpSpPr>
        <p:grpSpPr bwMode="auto">
          <a:xfrm>
            <a:off x="2432144" y="2630344"/>
            <a:ext cx="6400800" cy="635000"/>
            <a:chOff x="1728" y="1472"/>
            <a:chExt cx="3024" cy="400"/>
          </a:xfrm>
        </p:grpSpPr>
        <p:grpSp>
          <p:nvGrpSpPr>
            <p:cNvPr id="5" name="Group 4"/>
            <p:cNvGrpSpPr>
              <a:grpSpLocks/>
            </p:cNvGrpSpPr>
            <p:nvPr/>
          </p:nvGrpSpPr>
          <p:grpSpPr bwMode="auto">
            <a:xfrm rot="-4423226">
              <a:off x="1676" y="1532"/>
              <a:ext cx="400" cy="280"/>
              <a:chOff x="1043" y="2596"/>
              <a:chExt cx="142" cy="99"/>
            </a:xfrm>
          </p:grpSpPr>
          <p:sp>
            <p:nvSpPr>
              <p:cNvPr id="421" name="Freeform 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1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1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1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2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2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2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2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2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2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2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2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2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2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3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3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3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3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3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3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3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3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3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3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4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4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4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4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4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4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4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4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4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4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5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5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5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5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5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5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5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9" name="Line 57"/>
            <p:cNvSpPr>
              <a:spLocks noChangeShapeType="1"/>
            </p:cNvSpPr>
            <p:nvPr/>
          </p:nvSpPr>
          <p:spPr bwMode="auto">
            <a:xfrm>
              <a:off x="1728" y="1824"/>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9"/>
          <p:cNvGrpSpPr>
            <a:grpSpLocks/>
          </p:cNvGrpSpPr>
          <p:nvPr/>
        </p:nvGrpSpPr>
        <p:grpSpPr bwMode="auto">
          <a:xfrm>
            <a:off x="2432864" y="3408928"/>
            <a:ext cx="6400800" cy="635000"/>
            <a:chOff x="1728" y="2048"/>
            <a:chExt cx="3024" cy="400"/>
          </a:xfrm>
        </p:grpSpPr>
        <p:sp>
          <p:nvSpPr>
            <p:cNvPr id="474" name="Line 60"/>
            <p:cNvSpPr>
              <a:spLocks noChangeShapeType="1"/>
            </p:cNvSpPr>
            <p:nvPr/>
          </p:nvSpPr>
          <p:spPr bwMode="auto">
            <a:xfrm>
              <a:off x="1728" y="2400"/>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62"/>
            <p:cNvGrpSpPr>
              <a:grpSpLocks/>
            </p:cNvGrpSpPr>
            <p:nvPr/>
          </p:nvGrpSpPr>
          <p:grpSpPr bwMode="auto">
            <a:xfrm rot="-4423226">
              <a:off x="1668" y="2108"/>
              <a:ext cx="400" cy="280"/>
              <a:chOff x="1043" y="2596"/>
              <a:chExt cx="142" cy="99"/>
            </a:xfrm>
          </p:grpSpPr>
          <p:sp>
            <p:nvSpPr>
              <p:cNvPr id="477" name="Freeform 63"/>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64"/>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65"/>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66"/>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67"/>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68"/>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69"/>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70"/>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71"/>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72"/>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73"/>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74"/>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75"/>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76"/>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77"/>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78"/>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79"/>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80"/>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81"/>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82"/>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83"/>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84"/>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85"/>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86"/>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87"/>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88"/>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89"/>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90"/>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91"/>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92"/>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93"/>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94"/>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95"/>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96"/>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97"/>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98"/>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99"/>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100"/>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101"/>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102"/>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103"/>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104"/>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105"/>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106"/>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107"/>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108"/>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109"/>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110"/>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111"/>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112"/>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113"/>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114"/>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 name="Group 115"/>
          <p:cNvGrpSpPr>
            <a:grpSpLocks/>
          </p:cNvGrpSpPr>
          <p:nvPr/>
        </p:nvGrpSpPr>
        <p:grpSpPr bwMode="auto">
          <a:xfrm>
            <a:off x="2462735" y="4461438"/>
            <a:ext cx="6400800" cy="635000"/>
            <a:chOff x="1728" y="2624"/>
            <a:chExt cx="3024" cy="400"/>
          </a:xfrm>
        </p:grpSpPr>
        <p:sp>
          <p:nvSpPr>
            <p:cNvPr id="530" name="Line 116"/>
            <p:cNvSpPr>
              <a:spLocks noChangeShapeType="1"/>
            </p:cNvSpPr>
            <p:nvPr/>
          </p:nvSpPr>
          <p:spPr bwMode="auto">
            <a:xfrm>
              <a:off x="1728" y="2962"/>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9" name="Group 118"/>
            <p:cNvGrpSpPr>
              <a:grpSpLocks/>
            </p:cNvGrpSpPr>
            <p:nvPr/>
          </p:nvGrpSpPr>
          <p:grpSpPr bwMode="auto">
            <a:xfrm rot="-4423226">
              <a:off x="1676" y="2684"/>
              <a:ext cx="400" cy="280"/>
              <a:chOff x="1043" y="2596"/>
              <a:chExt cx="142" cy="99"/>
            </a:xfrm>
          </p:grpSpPr>
          <p:sp>
            <p:nvSpPr>
              <p:cNvPr id="533" name="Freeform 119"/>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120"/>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121"/>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122"/>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123"/>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124"/>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125"/>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126"/>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127"/>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128"/>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129"/>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 name="Freeform 130"/>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 name="Freeform 131"/>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 name="Freeform 132"/>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 name="Freeform 133"/>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 name="Freeform 134"/>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 name="Freeform 135"/>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 name="Freeform 136"/>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 name="Freeform 137"/>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 name="Freeform 138"/>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 name="Freeform 139"/>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 name="Freeform 140"/>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 name="Freeform 141"/>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 name="Freeform 142"/>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 name="Freeform 143"/>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 name="Freeform 144"/>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 name="Freeform 145"/>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 name="Freeform 146"/>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 name="Freeform 147"/>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 name="Freeform 148"/>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 name="Freeform 149"/>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 name="Freeform 150"/>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 name="Freeform 151"/>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 name="Freeform 152"/>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 name="Freeform 153"/>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 name="Freeform 154"/>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 name="Freeform 155"/>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 name="Freeform 156"/>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 name="Freeform 157"/>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 name="Freeform 158"/>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 name="Freeform 159"/>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 name="Freeform 160"/>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 name="Freeform 161"/>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 name="Freeform 162"/>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7" name="Freeform 163"/>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 name="Freeform 164"/>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 name="Freeform 165"/>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 name="Freeform 166"/>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 name="Freeform 167"/>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 name="Freeform 168"/>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 name="Freeform 169"/>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 name="Freeform 170"/>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 name="Group 171"/>
          <p:cNvGrpSpPr>
            <a:grpSpLocks/>
          </p:cNvGrpSpPr>
          <p:nvPr/>
        </p:nvGrpSpPr>
        <p:grpSpPr bwMode="auto">
          <a:xfrm>
            <a:off x="2438721" y="5501481"/>
            <a:ext cx="6400800" cy="635000"/>
            <a:chOff x="1728" y="3200"/>
            <a:chExt cx="3024" cy="400"/>
          </a:xfrm>
        </p:grpSpPr>
        <p:sp>
          <p:nvSpPr>
            <p:cNvPr id="586" name="Line 172"/>
            <p:cNvSpPr>
              <a:spLocks noChangeShapeType="1"/>
            </p:cNvSpPr>
            <p:nvPr/>
          </p:nvSpPr>
          <p:spPr bwMode="auto">
            <a:xfrm>
              <a:off x="1728" y="3538"/>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74"/>
            <p:cNvGrpSpPr>
              <a:grpSpLocks/>
            </p:cNvGrpSpPr>
            <p:nvPr/>
          </p:nvGrpSpPr>
          <p:grpSpPr bwMode="auto">
            <a:xfrm rot="-4423226">
              <a:off x="1668" y="3260"/>
              <a:ext cx="400" cy="280"/>
              <a:chOff x="1043" y="2596"/>
              <a:chExt cx="142" cy="99"/>
            </a:xfrm>
          </p:grpSpPr>
          <p:sp>
            <p:nvSpPr>
              <p:cNvPr id="589" name="Freeform 175"/>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0" name="Freeform 176"/>
              <p:cNvSpPr>
                <a:spLocks/>
              </p:cNvSpPr>
              <p:nvPr/>
            </p:nvSpPr>
            <p:spPr bwMode="auto">
              <a:xfrm>
                <a:off x="1143" y="2689"/>
                <a:ext cx="26" cy="6"/>
              </a:xfrm>
              <a:custGeom>
                <a:avLst/>
                <a:gdLst>
                  <a:gd name="T0" fmla="*/ 1 w 129"/>
                  <a:gd name="T1" fmla="*/ 0 h 38"/>
                  <a:gd name="T2" fmla="*/ 1 w 129"/>
                  <a:gd name="T3" fmla="*/ 0 h 38"/>
                  <a:gd name="T4" fmla="*/ 1 w 129"/>
                  <a:gd name="T5" fmla="*/ 0 h 38"/>
                  <a:gd name="T6" fmla="*/ 1 w 129"/>
                  <a:gd name="T7" fmla="*/ 0 h 38"/>
                  <a:gd name="T8" fmla="*/ 1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1 w 129"/>
                  <a:gd name="T45" fmla="*/ 0 h 38"/>
                  <a:gd name="T46" fmla="*/ 1 w 129"/>
                  <a:gd name="T47" fmla="*/ 0 h 38"/>
                  <a:gd name="T48" fmla="*/ 1 w 129"/>
                  <a:gd name="T49" fmla="*/ 0 h 38"/>
                  <a:gd name="T50" fmla="*/ 1 w 129"/>
                  <a:gd name="T51" fmla="*/ 0 h 38"/>
                  <a:gd name="T52" fmla="*/ 1 w 129"/>
                  <a:gd name="T53" fmla="*/ 0 h 38"/>
                  <a:gd name="T54" fmla="*/ 1 w 129"/>
                  <a:gd name="T55" fmla="*/ 0 h 38"/>
                  <a:gd name="T56" fmla="*/ 1 w 129"/>
                  <a:gd name="T57" fmla="*/ 0 h 38"/>
                  <a:gd name="T58" fmla="*/ 1 w 129"/>
                  <a:gd name="T59" fmla="*/ 0 h 38"/>
                  <a:gd name="T60" fmla="*/ 1 w 129"/>
                  <a:gd name="T61" fmla="*/ 0 h 38"/>
                  <a:gd name="T62" fmla="*/ 1 w 129"/>
                  <a:gd name="T63" fmla="*/ 0 h 38"/>
                  <a:gd name="T64" fmla="*/ 1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 name="Freeform 177"/>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1 w 166"/>
                  <a:gd name="T7" fmla="*/ 0 h 59"/>
                  <a:gd name="T8" fmla="*/ 1 w 166"/>
                  <a:gd name="T9" fmla="*/ 0 h 59"/>
                  <a:gd name="T10" fmla="*/ 1 w 166"/>
                  <a:gd name="T11" fmla="*/ 0 h 59"/>
                  <a:gd name="T12" fmla="*/ 1 w 166"/>
                  <a:gd name="T13" fmla="*/ 0 h 59"/>
                  <a:gd name="T14" fmla="*/ 1 w 166"/>
                  <a:gd name="T15" fmla="*/ 0 h 59"/>
                  <a:gd name="T16" fmla="*/ 1 w 166"/>
                  <a:gd name="T17" fmla="*/ 0 h 59"/>
                  <a:gd name="T18" fmla="*/ 1 w 166"/>
                  <a:gd name="T19" fmla="*/ 0 h 59"/>
                  <a:gd name="T20" fmla="*/ 1 w 166"/>
                  <a:gd name="T21" fmla="*/ 0 h 59"/>
                  <a:gd name="T22" fmla="*/ 1 w 166"/>
                  <a:gd name="T23" fmla="*/ 0 h 59"/>
                  <a:gd name="T24" fmla="*/ 1 w 166"/>
                  <a:gd name="T25" fmla="*/ 0 h 59"/>
                  <a:gd name="T26" fmla="*/ 1 w 166"/>
                  <a:gd name="T27" fmla="*/ 0 h 59"/>
                  <a:gd name="T28" fmla="*/ 1 w 166"/>
                  <a:gd name="T29" fmla="*/ 0 h 59"/>
                  <a:gd name="T30" fmla="*/ 1 w 166"/>
                  <a:gd name="T31" fmla="*/ 0 h 59"/>
                  <a:gd name="T32" fmla="*/ 1 w 166"/>
                  <a:gd name="T33" fmla="*/ 0 h 59"/>
                  <a:gd name="T34" fmla="*/ 1 w 166"/>
                  <a:gd name="T35" fmla="*/ 0 h 59"/>
                  <a:gd name="T36" fmla="*/ 1 w 166"/>
                  <a:gd name="T37" fmla="*/ 0 h 59"/>
                  <a:gd name="T38" fmla="*/ 1 w 166"/>
                  <a:gd name="T39" fmla="*/ 0 h 59"/>
                  <a:gd name="T40" fmla="*/ 1 w 166"/>
                  <a:gd name="T41" fmla="*/ 0 h 59"/>
                  <a:gd name="T42" fmla="*/ 1 w 166"/>
                  <a:gd name="T43" fmla="*/ 0 h 59"/>
                  <a:gd name="T44" fmla="*/ 1 w 166"/>
                  <a:gd name="T45" fmla="*/ 0 h 59"/>
                  <a:gd name="T46" fmla="*/ 1 w 166"/>
                  <a:gd name="T47" fmla="*/ 0 h 59"/>
                  <a:gd name="T48" fmla="*/ 1 w 166"/>
                  <a:gd name="T49" fmla="*/ 0 h 59"/>
                  <a:gd name="T50" fmla="*/ 1 w 166"/>
                  <a:gd name="T51" fmla="*/ 0 h 59"/>
                  <a:gd name="T52" fmla="*/ 1 w 166"/>
                  <a:gd name="T53" fmla="*/ 0 h 59"/>
                  <a:gd name="T54" fmla="*/ 1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 name="Freeform 178"/>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1 w 191"/>
                  <a:gd name="T9" fmla="*/ 0 h 72"/>
                  <a:gd name="T10" fmla="*/ 1 w 191"/>
                  <a:gd name="T11" fmla="*/ 0 h 72"/>
                  <a:gd name="T12" fmla="*/ 1 w 191"/>
                  <a:gd name="T13" fmla="*/ 0 h 72"/>
                  <a:gd name="T14" fmla="*/ 1 w 191"/>
                  <a:gd name="T15" fmla="*/ 0 h 72"/>
                  <a:gd name="T16" fmla="*/ 1 w 191"/>
                  <a:gd name="T17" fmla="*/ 0 h 72"/>
                  <a:gd name="T18" fmla="*/ 1 w 191"/>
                  <a:gd name="T19" fmla="*/ 0 h 72"/>
                  <a:gd name="T20" fmla="*/ 1 w 191"/>
                  <a:gd name="T21" fmla="*/ 0 h 72"/>
                  <a:gd name="T22" fmla="*/ 1 w 191"/>
                  <a:gd name="T23" fmla="*/ 0 h 72"/>
                  <a:gd name="T24" fmla="*/ 1 w 191"/>
                  <a:gd name="T25" fmla="*/ 0 h 72"/>
                  <a:gd name="T26" fmla="*/ 1 w 191"/>
                  <a:gd name="T27" fmla="*/ 0 h 72"/>
                  <a:gd name="T28" fmla="*/ 1 w 191"/>
                  <a:gd name="T29" fmla="*/ 0 h 72"/>
                  <a:gd name="T30" fmla="*/ 1 w 191"/>
                  <a:gd name="T31" fmla="*/ 0 h 72"/>
                  <a:gd name="T32" fmla="*/ 1 w 191"/>
                  <a:gd name="T33" fmla="*/ 0 h 72"/>
                  <a:gd name="T34" fmla="*/ 1 w 191"/>
                  <a:gd name="T35" fmla="*/ 0 h 72"/>
                  <a:gd name="T36" fmla="*/ 1 w 191"/>
                  <a:gd name="T37" fmla="*/ 0 h 72"/>
                  <a:gd name="T38" fmla="*/ 1 w 191"/>
                  <a:gd name="T39" fmla="*/ 0 h 72"/>
                  <a:gd name="T40" fmla="*/ 1 w 191"/>
                  <a:gd name="T41" fmla="*/ 0 h 72"/>
                  <a:gd name="T42" fmla="*/ 1 w 191"/>
                  <a:gd name="T43" fmla="*/ 0 h 72"/>
                  <a:gd name="T44" fmla="*/ 1 w 191"/>
                  <a:gd name="T45" fmla="*/ 0 h 72"/>
                  <a:gd name="T46" fmla="*/ 1 w 191"/>
                  <a:gd name="T47" fmla="*/ 0 h 72"/>
                  <a:gd name="T48" fmla="*/ 2 w 191"/>
                  <a:gd name="T49" fmla="*/ 0 h 72"/>
                  <a:gd name="T50" fmla="*/ 1 w 191"/>
                  <a:gd name="T51" fmla="*/ 0 h 72"/>
                  <a:gd name="T52" fmla="*/ 1 w 191"/>
                  <a:gd name="T53" fmla="*/ 0 h 72"/>
                  <a:gd name="T54" fmla="*/ 1 w 191"/>
                  <a:gd name="T55" fmla="*/ 0 h 72"/>
                  <a:gd name="T56" fmla="*/ 1 w 191"/>
                  <a:gd name="T57" fmla="*/ 0 h 72"/>
                  <a:gd name="T58" fmla="*/ 1 w 191"/>
                  <a:gd name="T59" fmla="*/ 0 h 72"/>
                  <a:gd name="T60" fmla="*/ 1 w 191"/>
                  <a:gd name="T61" fmla="*/ 0 h 72"/>
                  <a:gd name="T62" fmla="*/ 1 w 191"/>
                  <a:gd name="T63" fmla="*/ 0 h 72"/>
                  <a:gd name="T64" fmla="*/ 1 w 191"/>
                  <a:gd name="T65" fmla="*/ 0 h 72"/>
                  <a:gd name="T66" fmla="*/ 1 w 191"/>
                  <a:gd name="T67" fmla="*/ 0 h 72"/>
                  <a:gd name="T68" fmla="*/ 1 w 191"/>
                  <a:gd name="T69" fmla="*/ 0 h 72"/>
                  <a:gd name="T70" fmla="*/ 1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 name="Freeform 179"/>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1 w 210"/>
                  <a:gd name="T9" fmla="*/ 0 h 84"/>
                  <a:gd name="T10" fmla="*/ 1 w 210"/>
                  <a:gd name="T11" fmla="*/ 0 h 84"/>
                  <a:gd name="T12" fmla="*/ 1 w 210"/>
                  <a:gd name="T13" fmla="*/ 0 h 84"/>
                  <a:gd name="T14" fmla="*/ 1 w 210"/>
                  <a:gd name="T15" fmla="*/ 0 h 84"/>
                  <a:gd name="T16" fmla="*/ 1 w 210"/>
                  <a:gd name="T17" fmla="*/ 0 h 84"/>
                  <a:gd name="T18" fmla="*/ 1 w 210"/>
                  <a:gd name="T19" fmla="*/ 0 h 84"/>
                  <a:gd name="T20" fmla="*/ 1 w 210"/>
                  <a:gd name="T21" fmla="*/ 0 h 84"/>
                  <a:gd name="T22" fmla="*/ 1 w 210"/>
                  <a:gd name="T23" fmla="*/ 0 h 84"/>
                  <a:gd name="T24" fmla="*/ 1 w 210"/>
                  <a:gd name="T25" fmla="*/ 0 h 84"/>
                  <a:gd name="T26" fmla="*/ 1 w 210"/>
                  <a:gd name="T27" fmla="*/ 0 h 84"/>
                  <a:gd name="T28" fmla="*/ 1 w 210"/>
                  <a:gd name="T29" fmla="*/ 0 h 84"/>
                  <a:gd name="T30" fmla="*/ 1 w 210"/>
                  <a:gd name="T31" fmla="*/ 0 h 84"/>
                  <a:gd name="T32" fmla="*/ 1 w 210"/>
                  <a:gd name="T33" fmla="*/ 0 h 84"/>
                  <a:gd name="T34" fmla="*/ 1 w 210"/>
                  <a:gd name="T35" fmla="*/ 0 h 84"/>
                  <a:gd name="T36" fmla="*/ 2 w 210"/>
                  <a:gd name="T37" fmla="*/ 0 h 84"/>
                  <a:gd name="T38" fmla="*/ 2 w 210"/>
                  <a:gd name="T39" fmla="*/ 0 h 84"/>
                  <a:gd name="T40" fmla="*/ 2 w 210"/>
                  <a:gd name="T41" fmla="*/ 0 h 84"/>
                  <a:gd name="T42" fmla="*/ 2 w 210"/>
                  <a:gd name="T43" fmla="*/ 0 h 84"/>
                  <a:gd name="T44" fmla="*/ 2 w 210"/>
                  <a:gd name="T45" fmla="*/ 0 h 84"/>
                  <a:gd name="T46" fmla="*/ 2 w 210"/>
                  <a:gd name="T47" fmla="*/ 0 h 84"/>
                  <a:gd name="T48" fmla="*/ 2 w 210"/>
                  <a:gd name="T49" fmla="*/ 0 h 84"/>
                  <a:gd name="T50" fmla="*/ 2 w 210"/>
                  <a:gd name="T51" fmla="*/ 0 h 84"/>
                  <a:gd name="T52" fmla="*/ 2 w 210"/>
                  <a:gd name="T53" fmla="*/ 0 h 84"/>
                  <a:gd name="T54" fmla="*/ 1 w 210"/>
                  <a:gd name="T55" fmla="*/ 0 h 84"/>
                  <a:gd name="T56" fmla="*/ 1 w 210"/>
                  <a:gd name="T57" fmla="*/ 0 h 84"/>
                  <a:gd name="T58" fmla="*/ 1 w 210"/>
                  <a:gd name="T59" fmla="*/ 0 h 84"/>
                  <a:gd name="T60" fmla="*/ 1 w 210"/>
                  <a:gd name="T61" fmla="*/ 0 h 84"/>
                  <a:gd name="T62" fmla="*/ 1 w 210"/>
                  <a:gd name="T63" fmla="*/ 0 h 84"/>
                  <a:gd name="T64" fmla="*/ 1 w 210"/>
                  <a:gd name="T65" fmla="*/ 0 h 84"/>
                  <a:gd name="T66" fmla="*/ 1 w 210"/>
                  <a:gd name="T67" fmla="*/ 0 h 84"/>
                  <a:gd name="T68" fmla="*/ 1 w 210"/>
                  <a:gd name="T69" fmla="*/ 0 h 84"/>
                  <a:gd name="T70" fmla="*/ 1 w 210"/>
                  <a:gd name="T71" fmla="*/ 0 h 84"/>
                  <a:gd name="T72" fmla="*/ 1 w 210"/>
                  <a:gd name="T73" fmla="*/ 0 h 84"/>
                  <a:gd name="T74" fmla="*/ 1 w 210"/>
                  <a:gd name="T75" fmla="*/ 0 h 84"/>
                  <a:gd name="T76" fmla="*/ 1 w 210"/>
                  <a:gd name="T77" fmla="*/ 0 h 84"/>
                  <a:gd name="T78" fmla="*/ 1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 name="Freeform 180"/>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1 w 224"/>
                  <a:gd name="T9" fmla="*/ 0 h 95"/>
                  <a:gd name="T10" fmla="*/ 1 w 224"/>
                  <a:gd name="T11" fmla="*/ 0 h 95"/>
                  <a:gd name="T12" fmla="*/ 1 w 224"/>
                  <a:gd name="T13" fmla="*/ 0 h 95"/>
                  <a:gd name="T14" fmla="*/ 1 w 224"/>
                  <a:gd name="T15" fmla="*/ 0 h 95"/>
                  <a:gd name="T16" fmla="*/ 1 w 224"/>
                  <a:gd name="T17" fmla="*/ 0 h 95"/>
                  <a:gd name="T18" fmla="*/ 1 w 224"/>
                  <a:gd name="T19" fmla="*/ 0 h 95"/>
                  <a:gd name="T20" fmla="*/ 1 w 224"/>
                  <a:gd name="T21" fmla="*/ 0 h 95"/>
                  <a:gd name="T22" fmla="*/ 1 w 224"/>
                  <a:gd name="T23" fmla="*/ 0 h 95"/>
                  <a:gd name="T24" fmla="*/ 1 w 224"/>
                  <a:gd name="T25" fmla="*/ 0 h 95"/>
                  <a:gd name="T26" fmla="*/ 1 w 224"/>
                  <a:gd name="T27" fmla="*/ 0 h 95"/>
                  <a:gd name="T28" fmla="*/ 2 w 224"/>
                  <a:gd name="T29" fmla="*/ 0 h 95"/>
                  <a:gd name="T30" fmla="*/ 2 w 224"/>
                  <a:gd name="T31" fmla="*/ 0 h 95"/>
                  <a:gd name="T32" fmla="*/ 2 w 224"/>
                  <a:gd name="T33" fmla="*/ 0 h 95"/>
                  <a:gd name="T34" fmla="*/ 2 w 224"/>
                  <a:gd name="T35" fmla="*/ 0 h 95"/>
                  <a:gd name="T36" fmla="*/ 2 w 224"/>
                  <a:gd name="T37" fmla="*/ 0 h 95"/>
                  <a:gd name="T38" fmla="*/ 2 w 224"/>
                  <a:gd name="T39" fmla="*/ 0 h 95"/>
                  <a:gd name="T40" fmla="*/ 2 w 224"/>
                  <a:gd name="T41" fmla="*/ 0 h 95"/>
                  <a:gd name="T42" fmla="*/ 2 w 224"/>
                  <a:gd name="T43" fmla="*/ 0 h 95"/>
                  <a:gd name="T44" fmla="*/ 2 w 224"/>
                  <a:gd name="T45" fmla="*/ 0 h 95"/>
                  <a:gd name="T46" fmla="*/ 2 w 224"/>
                  <a:gd name="T47" fmla="*/ 0 h 95"/>
                  <a:gd name="T48" fmla="*/ 2 w 224"/>
                  <a:gd name="T49" fmla="*/ 0 h 95"/>
                  <a:gd name="T50" fmla="*/ 2 w 224"/>
                  <a:gd name="T51" fmla="*/ 0 h 95"/>
                  <a:gd name="T52" fmla="*/ 2 w 224"/>
                  <a:gd name="T53" fmla="*/ 0 h 95"/>
                  <a:gd name="T54" fmla="*/ 2 w 224"/>
                  <a:gd name="T55" fmla="*/ 0 h 95"/>
                  <a:gd name="T56" fmla="*/ 1 w 224"/>
                  <a:gd name="T57" fmla="*/ 0 h 95"/>
                  <a:gd name="T58" fmla="*/ 1 w 224"/>
                  <a:gd name="T59" fmla="*/ 0 h 95"/>
                  <a:gd name="T60" fmla="*/ 1 w 224"/>
                  <a:gd name="T61" fmla="*/ 0 h 95"/>
                  <a:gd name="T62" fmla="*/ 1 w 224"/>
                  <a:gd name="T63" fmla="*/ 0 h 95"/>
                  <a:gd name="T64" fmla="*/ 1 w 224"/>
                  <a:gd name="T65" fmla="*/ 0 h 95"/>
                  <a:gd name="T66" fmla="*/ 1 w 224"/>
                  <a:gd name="T67" fmla="*/ 0 h 95"/>
                  <a:gd name="T68" fmla="*/ 1 w 224"/>
                  <a:gd name="T69" fmla="*/ 0 h 95"/>
                  <a:gd name="T70" fmla="*/ 1 w 224"/>
                  <a:gd name="T71" fmla="*/ 0 h 95"/>
                  <a:gd name="T72" fmla="*/ 1 w 224"/>
                  <a:gd name="T73" fmla="*/ 0 h 95"/>
                  <a:gd name="T74" fmla="*/ 1 w 224"/>
                  <a:gd name="T75" fmla="*/ 0 h 95"/>
                  <a:gd name="T76" fmla="*/ 1 w 224"/>
                  <a:gd name="T77" fmla="*/ 0 h 95"/>
                  <a:gd name="T78" fmla="*/ 1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 name="Freeform 181"/>
              <p:cNvSpPr>
                <a:spLocks/>
              </p:cNvSpPr>
              <p:nvPr/>
            </p:nvSpPr>
            <p:spPr bwMode="auto">
              <a:xfrm>
                <a:off x="1135" y="2674"/>
                <a:ext cx="47" cy="18"/>
              </a:xfrm>
              <a:custGeom>
                <a:avLst/>
                <a:gdLst>
                  <a:gd name="T0" fmla="*/ 0 w 235"/>
                  <a:gd name="T1" fmla="*/ 0 h 106"/>
                  <a:gd name="T2" fmla="*/ 0 w 235"/>
                  <a:gd name="T3" fmla="*/ 0 h 106"/>
                  <a:gd name="T4" fmla="*/ 1 w 235"/>
                  <a:gd name="T5" fmla="*/ 1 h 106"/>
                  <a:gd name="T6" fmla="*/ 1 w 235"/>
                  <a:gd name="T7" fmla="*/ 1 h 106"/>
                  <a:gd name="T8" fmla="*/ 1 w 235"/>
                  <a:gd name="T9" fmla="*/ 1 h 106"/>
                  <a:gd name="T10" fmla="*/ 1 w 235"/>
                  <a:gd name="T11" fmla="*/ 1 h 106"/>
                  <a:gd name="T12" fmla="*/ 1 w 235"/>
                  <a:gd name="T13" fmla="*/ 1 h 106"/>
                  <a:gd name="T14" fmla="*/ 1 w 235"/>
                  <a:gd name="T15" fmla="*/ 1 h 106"/>
                  <a:gd name="T16" fmla="*/ 2 w 235"/>
                  <a:gd name="T17" fmla="*/ 1 h 106"/>
                  <a:gd name="T18" fmla="*/ 2 w 235"/>
                  <a:gd name="T19" fmla="*/ 0 h 106"/>
                  <a:gd name="T20" fmla="*/ 2 w 235"/>
                  <a:gd name="T21" fmla="*/ 0 h 106"/>
                  <a:gd name="T22" fmla="*/ 2 w 235"/>
                  <a:gd name="T23" fmla="*/ 0 h 106"/>
                  <a:gd name="T24" fmla="*/ 2 w 235"/>
                  <a:gd name="T25" fmla="*/ 0 h 106"/>
                  <a:gd name="T26" fmla="*/ 2 w 235"/>
                  <a:gd name="T27" fmla="*/ 0 h 106"/>
                  <a:gd name="T28" fmla="*/ 2 w 235"/>
                  <a:gd name="T29" fmla="*/ 0 h 106"/>
                  <a:gd name="T30" fmla="*/ 2 w 235"/>
                  <a:gd name="T31" fmla="*/ 0 h 106"/>
                  <a:gd name="T32" fmla="*/ 2 w 235"/>
                  <a:gd name="T33" fmla="*/ 0 h 106"/>
                  <a:gd name="T34" fmla="*/ 2 w 235"/>
                  <a:gd name="T35" fmla="*/ 0 h 106"/>
                  <a:gd name="T36" fmla="*/ 2 w 235"/>
                  <a:gd name="T37" fmla="*/ 0 h 106"/>
                  <a:gd name="T38" fmla="*/ 2 w 235"/>
                  <a:gd name="T39" fmla="*/ 0 h 106"/>
                  <a:gd name="T40" fmla="*/ 1 w 235"/>
                  <a:gd name="T41" fmla="*/ 1 h 106"/>
                  <a:gd name="T42" fmla="*/ 1 w 235"/>
                  <a:gd name="T43" fmla="*/ 1 h 106"/>
                  <a:gd name="T44" fmla="*/ 1 w 235"/>
                  <a:gd name="T45" fmla="*/ 1 h 106"/>
                  <a:gd name="T46" fmla="*/ 1 w 235"/>
                  <a:gd name="T47" fmla="*/ 1 h 106"/>
                  <a:gd name="T48" fmla="*/ 1 w 235"/>
                  <a:gd name="T49" fmla="*/ 0 h 106"/>
                  <a:gd name="T50" fmla="*/ 1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 name="Freeform 182"/>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1 w 242"/>
                  <a:gd name="T9" fmla="*/ 1 h 114"/>
                  <a:gd name="T10" fmla="*/ 1 w 242"/>
                  <a:gd name="T11" fmla="*/ 1 h 114"/>
                  <a:gd name="T12" fmla="*/ 1 w 242"/>
                  <a:gd name="T13" fmla="*/ 1 h 114"/>
                  <a:gd name="T14" fmla="*/ 1 w 242"/>
                  <a:gd name="T15" fmla="*/ 1 h 114"/>
                  <a:gd name="T16" fmla="*/ 1 w 242"/>
                  <a:gd name="T17" fmla="*/ 1 h 114"/>
                  <a:gd name="T18" fmla="*/ 1 w 242"/>
                  <a:gd name="T19" fmla="*/ 1 h 114"/>
                  <a:gd name="T20" fmla="*/ 2 w 242"/>
                  <a:gd name="T21" fmla="*/ 1 h 114"/>
                  <a:gd name="T22" fmla="*/ 2 w 242"/>
                  <a:gd name="T23" fmla="*/ 0 h 114"/>
                  <a:gd name="T24" fmla="*/ 2 w 242"/>
                  <a:gd name="T25" fmla="*/ 0 h 114"/>
                  <a:gd name="T26" fmla="*/ 2 w 242"/>
                  <a:gd name="T27" fmla="*/ 0 h 114"/>
                  <a:gd name="T28" fmla="*/ 2 w 242"/>
                  <a:gd name="T29" fmla="*/ 0 h 114"/>
                  <a:gd name="T30" fmla="*/ 2 w 242"/>
                  <a:gd name="T31" fmla="*/ 0 h 114"/>
                  <a:gd name="T32" fmla="*/ 2 w 242"/>
                  <a:gd name="T33" fmla="*/ 0 h 114"/>
                  <a:gd name="T34" fmla="*/ 2 w 242"/>
                  <a:gd name="T35" fmla="*/ 0 h 114"/>
                  <a:gd name="T36" fmla="*/ 2 w 242"/>
                  <a:gd name="T37" fmla="*/ 0 h 114"/>
                  <a:gd name="T38" fmla="*/ 2 w 242"/>
                  <a:gd name="T39" fmla="*/ 0 h 114"/>
                  <a:gd name="T40" fmla="*/ 2 w 242"/>
                  <a:gd name="T41" fmla="*/ 0 h 114"/>
                  <a:gd name="T42" fmla="*/ 2 w 242"/>
                  <a:gd name="T43" fmla="*/ 0 h 114"/>
                  <a:gd name="T44" fmla="*/ 1 w 242"/>
                  <a:gd name="T45" fmla="*/ 1 h 114"/>
                  <a:gd name="T46" fmla="*/ 1 w 242"/>
                  <a:gd name="T47" fmla="*/ 1 h 114"/>
                  <a:gd name="T48" fmla="*/ 1 w 242"/>
                  <a:gd name="T49" fmla="*/ 1 h 114"/>
                  <a:gd name="T50" fmla="*/ 1 w 242"/>
                  <a:gd name="T51" fmla="*/ 1 h 114"/>
                  <a:gd name="T52" fmla="*/ 1 w 242"/>
                  <a:gd name="T53" fmla="*/ 0 h 114"/>
                  <a:gd name="T54" fmla="*/ 1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 name="Freeform 183"/>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1 h 123"/>
                  <a:gd name="T8" fmla="*/ 1 w 246"/>
                  <a:gd name="T9" fmla="*/ 1 h 123"/>
                  <a:gd name="T10" fmla="*/ 1 w 246"/>
                  <a:gd name="T11" fmla="*/ 1 h 123"/>
                  <a:gd name="T12" fmla="*/ 1 w 246"/>
                  <a:gd name="T13" fmla="*/ 1 h 123"/>
                  <a:gd name="T14" fmla="*/ 1 w 246"/>
                  <a:gd name="T15" fmla="*/ 1 h 123"/>
                  <a:gd name="T16" fmla="*/ 1 w 246"/>
                  <a:gd name="T17" fmla="*/ 1 h 123"/>
                  <a:gd name="T18" fmla="*/ 1 w 246"/>
                  <a:gd name="T19" fmla="*/ 1 h 123"/>
                  <a:gd name="T20" fmla="*/ 2 w 246"/>
                  <a:gd name="T21" fmla="*/ 1 h 123"/>
                  <a:gd name="T22" fmla="*/ 2 w 246"/>
                  <a:gd name="T23" fmla="*/ 1 h 123"/>
                  <a:gd name="T24" fmla="*/ 2 w 246"/>
                  <a:gd name="T25" fmla="*/ 0 h 123"/>
                  <a:gd name="T26" fmla="*/ 2 w 246"/>
                  <a:gd name="T27" fmla="*/ 0 h 123"/>
                  <a:gd name="T28" fmla="*/ 2 w 246"/>
                  <a:gd name="T29" fmla="*/ 0 h 123"/>
                  <a:gd name="T30" fmla="*/ 2 w 246"/>
                  <a:gd name="T31" fmla="*/ 0 h 123"/>
                  <a:gd name="T32" fmla="*/ 2 w 246"/>
                  <a:gd name="T33" fmla="*/ 0 h 123"/>
                  <a:gd name="T34" fmla="*/ 2 w 246"/>
                  <a:gd name="T35" fmla="*/ 1 h 123"/>
                  <a:gd name="T36" fmla="*/ 2 w 246"/>
                  <a:gd name="T37" fmla="*/ 1 h 123"/>
                  <a:gd name="T38" fmla="*/ 1 w 246"/>
                  <a:gd name="T39" fmla="*/ 1 h 123"/>
                  <a:gd name="T40" fmla="*/ 1 w 246"/>
                  <a:gd name="T41" fmla="*/ 1 h 123"/>
                  <a:gd name="T42" fmla="*/ 1 w 246"/>
                  <a:gd name="T43" fmla="*/ 1 h 123"/>
                  <a:gd name="T44" fmla="*/ 1 w 246"/>
                  <a:gd name="T45" fmla="*/ 1 h 123"/>
                  <a:gd name="T46" fmla="*/ 0 w 246"/>
                  <a:gd name="T47" fmla="*/ 1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 name="Freeform 184"/>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1 h 132"/>
                  <a:gd name="T8" fmla="*/ 1 w 249"/>
                  <a:gd name="T9" fmla="*/ 1 h 132"/>
                  <a:gd name="T10" fmla="*/ 1 w 249"/>
                  <a:gd name="T11" fmla="*/ 1 h 132"/>
                  <a:gd name="T12" fmla="*/ 1 w 249"/>
                  <a:gd name="T13" fmla="*/ 1 h 132"/>
                  <a:gd name="T14" fmla="*/ 1 w 249"/>
                  <a:gd name="T15" fmla="*/ 1 h 132"/>
                  <a:gd name="T16" fmla="*/ 1 w 249"/>
                  <a:gd name="T17" fmla="*/ 1 h 132"/>
                  <a:gd name="T18" fmla="*/ 1 w 249"/>
                  <a:gd name="T19" fmla="*/ 1 h 132"/>
                  <a:gd name="T20" fmla="*/ 2 w 249"/>
                  <a:gd name="T21" fmla="*/ 1 h 132"/>
                  <a:gd name="T22" fmla="*/ 2 w 249"/>
                  <a:gd name="T23" fmla="*/ 0 h 132"/>
                  <a:gd name="T24" fmla="*/ 2 w 249"/>
                  <a:gd name="T25" fmla="*/ 0 h 132"/>
                  <a:gd name="T26" fmla="*/ 2 w 249"/>
                  <a:gd name="T27" fmla="*/ 0 h 132"/>
                  <a:gd name="T28" fmla="*/ 2 w 249"/>
                  <a:gd name="T29" fmla="*/ 0 h 132"/>
                  <a:gd name="T30" fmla="*/ 2 w 249"/>
                  <a:gd name="T31" fmla="*/ 0 h 132"/>
                  <a:gd name="T32" fmla="*/ 2 w 249"/>
                  <a:gd name="T33" fmla="*/ 0 h 132"/>
                  <a:gd name="T34" fmla="*/ 2 w 249"/>
                  <a:gd name="T35" fmla="*/ 1 h 132"/>
                  <a:gd name="T36" fmla="*/ 1 w 249"/>
                  <a:gd name="T37" fmla="*/ 1 h 132"/>
                  <a:gd name="T38" fmla="*/ 1 w 249"/>
                  <a:gd name="T39" fmla="*/ 1 h 132"/>
                  <a:gd name="T40" fmla="*/ 1 w 249"/>
                  <a:gd name="T41" fmla="*/ 1 h 132"/>
                  <a:gd name="T42" fmla="*/ 1 w 249"/>
                  <a:gd name="T43" fmla="*/ 1 h 132"/>
                  <a:gd name="T44" fmla="*/ 1 w 249"/>
                  <a:gd name="T45" fmla="*/ 1 h 132"/>
                  <a:gd name="T46" fmla="*/ 1 w 249"/>
                  <a:gd name="T47" fmla="*/ 1 h 132"/>
                  <a:gd name="T48" fmla="*/ 0 w 249"/>
                  <a:gd name="T49" fmla="*/ 1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 name="Freeform 185"/>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1 w 251"/>
                  <a:gd name="T11" fmla="*/ 0 h 140"/>
                  <a:gd name="T12" fmla="*/ 1 w 251"/>
                  <a:gd name="T13" fmla="*/ 1 h 140"/>
                  <a:gd name="T14" fmla="*/ 1 w 251"/>
                  <a:gd name="T15" fmla="*/ 1 h 140"/>
                  <a:gd name="T16" fmla="*/ 1 w 251"/>
                  <a:gd name="T17" fmla="*/ 1 h 140"/>
                  <a:gd name="T18" fmla="*/ 2 w 251"/>
                  <a:gd name="T19" fmla="*/ 1 h 140"/>
                  <a:gd name="T20" fmla="*/ 2 w 251"/>
                  <a:gd name="T21" fmla="*/ 0 h 140"/>
                  <a:gd name="T22" fmla="*/ 2 w 251"/>
                  <a:gd name="T23" fmla="*/ 0 h 140"/>
                  <a:gd name="T24" fmla="*/ 2 w 251"/>
                  <a:gd name="T25" fmla="*/ 0 h 140"/>
                  <a:gd name="T26" fmla="*/ 2 w 251"/>
                  <a:gd name="T27" fmla="*/ 0 h 140"/>
                  <a:gd name="T28" fmla="*/ 2 w 251"/>
                  <a:gd name="T29" fmla="*/ 0 h 140"/>
                  <a:gd name="T30" fmla="*/ 2 w 251"/>
                  <a:gd name="T31" fmla="*/ 0 h 140"/>
                  <a:gd name="T32" fmla="*/ 2 w 251"/>
                  <a:gd name="T33" fmla="*/ 0 h 140"/>
                  <a:gd name="T34" fmla="*/ 2 w 251"/>
                  <a:gd name="T35" fmla="*/ 0 h 140"/>
                  <a:gd name="T36" fmla="*/ 2 w 251"/>
                  <a:gd name="T37" fmla="*/ 0 h 140"/>
                  <a:gd name="T38" fmla="*/ 2 w 251"/>
                  <a:gd name="T39" fmla="*/ 0 h 140"/>
                  <a:gd name="T40" fmla="*/ 2 w 251"/>
                  <a:gd name="T41" fmla="*/ 0 h 140"/>
                  <a:gd name="T42" fmla="*/ 1 w 251"/>
                  <a:gd name="T43" fmla="*/ 0 h 140"/>
                  <a:gd name="T44" fmla="*/ 1 w 251"/>
                  <a:gd name="T45" fmla="*/ 0 h 140"/>
                  <a:gd name="T46" fmla="*/ 1 w 251"/>
                  <a:gd name="T47" fmla="*/ 0 h 140"/>
                  <a:gd name="T48" fmla="*/ 1 w 251"/>
                  <a:gd name="T49" fmla="*/ 0 h 140"/>
                  <a:gd name="T50" fmla="*/ 1 w 251"/>
                  <a:gd name="T51" fmla="*/ 0 h 140"/>
                  <a:gd name="T52" fmla="*/ 1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 name="Freeform 186"/>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1 w 251"/>
                  <a:gd name="T11" fmla="*/ 1 h 146"/>
                  <a:gd name="T12" fmla="*/ 1 w 251"/>
                  <a:gd name="T13" fmla="*/ 1 h 146"/>
                  <a:gd name="T14" fmla="*/ 1 w 251"/>
                  <a:gd name="T15" fmla="*/ 1 h 146"/>
                  <a:gd name="T16" fmla="*/ 1 w 251"/>
                  <a:gd name="T17" fmla="*/ 1 h 146"/>
                  <a:gd name="T18" fmla="*/ 1 w 251"/>
                  <a:gd name="T19" fmla="*/ 1 h 146"/>
                  <a:gd name="T20" fmla="*/ 1 w 251"/>
                  <a:gd name="T21" fmla="*/ 1 h 146"/>
                  <a:gd name="T22" fmla="*/ 2 w 251"/>
                  <a:gd name="T23" fmla="*/ 0 h 146"/>
                  <a:gd name="T24" fmla="*/ 2 w 251"/>
                  <a:gd name="T25" fmla="*/ 0 h 146"/>
                  <a:gd name="T26" fmla="*/ 2 w 251"/>
                  <a:gd name="T27" fmla="*/ 0 h 146"/>
                  <a:gd name="T28" fmla="*/ 2 w 251"/>
                  <a:gd name="T29" fmla="*/ 0 h 146"/>
                  <a:gd name="T30" fmla="*/ 2 w 251"/>
                  <a:gd name="T31" fmla="*/ 0 h 146"/>
                  <a:gd name="T32" fmla="*/ 2 w 251"/>
                  <a:gd name="T33" fmla="*/ 0 h 146"/>
                  <a:gd name="T34" fmla="*/ 2 w 251"/>
                  <a:gd name="T35" fmla="*/ 0 h 146"/>
                  <a:gd name="T36" fmla="*/ 2 w 251"/>
                  <a:gd name="T37" fmla="*/ 0 h 146"/>
                  <a:gd name="T38" fmla="*/ 2 w 251"/>
                  <a:gd name="T39" fmla="*/ 0 h 146"/>
                  <a:gd name="T40" fmla="*/ 2 w 251"/>
                  <a:gd name="T41" fmla="*/ 0 h 146"/>
                  <a:gd name="T42" fmla="*/ 2 w 251"/>
                  <a:gd name="T43" fmla="*/ 0 h 146"/>
                  <a:gd name="T44" fmla="*/ 1 w 251"/>
                  <a:gd name="T45" fmla="*/ 0 h 146"/>
                  <a:gd name="T46" fmla="*/ 1 w 251"/>
                  <a:gd name="T47" fmla="*/ 1 h 146"/>
                  <a:gd name="T48" fmla="*/ 1 w 251"/>
                  <a:gd name="T49" fmla="*/ 1 h 146"/>
                  <a:gd name="T50" fmla="*/ 1 w 251"/>
                  <a:gd name="T51" fmla="*/ 1 h 146"/>
                  <a:gd name="T52" fmla="*/ 1 w 251"/>
                  <a:gd name="T53" fmla="*/ 0 h 146"/>
                  <a:gd name="T54" fmla="*/ 1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 name="Freeform 187"/>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1 w 249"/>
                  <a:gd name="T11" fmla="*/ 1 h 154"/>
                  <a:gd name="T12" fmla="*/ 1 w 249"/>
                  <a:gd name="T13" fmla="*/ 1 h 154"/>
                  <a:gd name="T14" fmla="*/ 1 w 249"/>
                  <a:gd name="T15" fmla="*/ 1 h 154"/>
                  <a:gd name="T16" fmla="*/ 1 w 249"/>
                  <a:gd name="T17" fmla="*/ 1 h 154"/>
                  <a:gd name="T18" fmla="*/ 1 w 249"/>
                  <a:gd name="T19" fmla="*/ 1 h 154"/>
                  <a:gd name="T20" fmla="*/ 1 w 249"/>
                  <a:gd name="T21" fmla="*/ 1 h 154"/>
                  <a:gd name="T22" fmla="*/ 2 w 249"/>
                  <a:gd name="T23" fmla="*/ 1 h 154"/>
                  <a:gd name="T24" fmla="*/ 2 w 249"/>
                  <a:gd name="T25" fmla="*/ 0 h 154"/>
                  <a:gd name="T26" fmla="*/ 2 w 249"/>
                  <a:gd name="T27" fmla="*/ 0 h 154"/>
                  <a:gd name="T28" fmla="*/ 2 w 249"/>
                  <a:gd name="T29" fmla="*/ 0 h 154"/>
                  <a:gd name="T30" fmla="*/ 2 w 249"/>
                  <a:gd name="T31" fmla="*/ 0 h 154"/>
                  <a:gd name="T32" fmla="*/ 2 w 249"/>
                  <a:gd name="T33" fmla="*/ 0 h 154"/>
                  <a:gd name="T34" fmla="*/ 2 w 249"/>
                  <a:gd name="T35" fmla="*/ 0 h 154"/>
                  <a:gd name="T36" fmla="*/ 2 w 249"/>
                  <a:gd name="T37" fmla="*/ 0 h 154"/>
                  <a:gd name="T38" fmla="*/ 2 w 249"/>
                  <a:gd name="T39" fmla="*/ 0 h 154"/>
                  <a:gd name="T40" fmla="*/ 2 w 249"/>
                  <a:gd name="T41" fmla="*/ 0 h 154"/>
                  <a:gd name="T42" fmla="*/ 2 w 249"/>
                  <a:gd name="T43" fmla="*/ 0 h 154"/>
                  <a:gd name="T44" fmla="*/ 2 w 249"/>
                  <a:gd name="T45" fmla="*/ 0 h 154"/>
                  <a:gd name="T46" fmla="*/ 2 w 249"/>
                  <a:gd name="T47" fmla="*/ 0 h 154"/>
                  <a:gd name="T48" fmla="*/ 2 w 249"/>
                  <a:gd name="T49" fmla="*/ 0 h 154"/>
                  <a:gd name="T50" fmla="*/ 1 w 249"/>
                  <a:gd name="T51" fmla="*/ 1 h 154"/>
                  <a:gd name="T52" fmla="*/ 1 w 249"/>
                  <a:gd name="T53" fmla="*/ 1 h 154"/>
                  <a:gd name="T54" fmla="*/ 1 w 249"/>
                  <a:gd name="T55" fmla="*/ 1 h 154"/>
                  <a:gd name="T56" fmla="*/ 1 w 249"/>
                  <a:gd name="T57" fmla="*/ 1 h 154"/>
                  <a:gd name="T58" fmla="*/ 1 w 249"/>
                  <a:gd name="T59" fmla="*/ 1 h 154"/>
                  <a:gd name="T60" fmla="*/ 1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 name="Freeform 188"/>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1 w 246"/>
                  <a:gd name="T11" fmla="*/ 1 h 159"/>
                  <a:gd name="T12" fmla="*/ 1 w 246"/>
                  <a:gd name="T13" fmla="*/ 1 h 159"/>
                  <a:gd name="T14" fmla="*/ 1 w 246"/>
                  <a:gd name="T15" fmla="*/ 1 h 159"/>
                  <a:gd name="T16" fmla="*/ 1 w 246"/>
                  <a:gd name="T17" fmla="*/ 1 h 159"/>
                  <a:gd name="T18" fmla="*/ 1 w 246"/>
                  <a:gd name="T19" fmla="*/ 1 h 159"/>
                  <a:gd name="T20" fmla="*/ 1 w 246"/>
                  <a:gd name="T21" fmla="*/ 1 h 159"/>
                  <a:gd name="T22" fmla="*/ 2 w 246"/>
                  <a:gd name="T23" fmla="*/ 1 h 159"/>
                  <a:gd name="T24" fmla="*/ 2 w 246"/>
                  <a:gd name="T25" fmla="*/ 0 h 159"/>
                  <a:gd name="T26" fmla="*/ 2 w 246"/>
                  <a:gd name="T27" fmla="*/ 0 h 159"/>
                  <a:gd name="T28" fmla="*/ 2 w 246"/>
                  <a:gd name="T29" fmla="*/ 0 h 159"/>
                  <a:gd name="T30" fmla="*/ 2 w 246"/>
                  <a:gd name="T31" fmla="*/ 0 h 159"/>
                  <a:gd name="T32" fmla="*/ 2 w 246"/>
                  <a:gd name="T33" fmla="*/ 0 h 159"/>
                  <a:gd name="T34" fmla="*/ 2 w 246"/>
                  <a:gd name="T35" fmla="*/ 0 h 159"/>
                  <a:gd name="T36" fmla="*/ 2 w 246"/>
                  <a:gd name="T37" fmla="*/ 0 h 159"/>
                  <a:gd name="T38" fmla="*/ 2 w 246"/>
                  <a:gd name="T39" fmla="*/ 0 h 159"/>
                  <a:gd name="T40" fmla="*/ 2 w 246"/>
                  <a:gd name="T41" fmla="*/ 0 h 159"/>
                  <a:gd name="T42" fmla="*/ 2 w 246"/>
                  <a:gd name="T43" fmla="*/ 0 h 159"/>
                  <a:gd name="T44" fmla="*/ 2 w 246"/>
                  <a:gd name="T45" fmla="*/ 0 h 159"/>
                  <a:gd name="T46" fmla="*/ 2 w 246"/>
                  <a:gd name="T47" fmla="*/ 0 h 159"/>
                  <a:gd name="T48" fmla="*/ 2 w 246"/>
                  <a:gd name="T49" fmla="*/ 0 h 159"/>
                  <a:gd name="T50" fmla="*/ 1 w 246"/>
                  <a:gd name="T51" fmla="*/ 1 h 159"/>
                  <a:gd name="T52" fmla="*/ 1 w 246"/>
                  <a:gd name="T53" fmla="*/ 1 h 159"/>
                  <a:gd name="T54" fmla="*/ 1 w 246"/>
                  <a:gd name="T55" fmla="*/ 1 h 159"/>
                  <a:gd name="T56" fmla="*/ 1 w 246"/>
                  <a:gd name="T57" fmla="*/ 1 h 159"/>
                  <a:gd name="T58" fmla="*/ 1 w 246"/>
                  <a:gd name="T59" fmla="*/ 1 h 159"/>
                  <a:gd name="T60" fmla="*/ 1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 name="Freeform 189"/>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1 h 164"/>
                  <a:gd name="T10" fmla="*/ 1 w 243"/>
                  <a:gd name="T11" fmla="*/ 1 h 164"/>
                  <a:gd name="T12" fmla="*/ 1 w 243"/>
                  <a:gd name="T13" fmla="*/ 1 h 164"/>
                  <a:gd name="T14" fmla="*/ 1 w 243"/>
                  <a:gd name="T15" fmla="*/ 1 h 164"/>
                  <a:gd name="T16" fmla="*/ 1 w 243"/>
                  <a:gd name="T17" fmla="*/ 1 h 164"/>
                  <a:gd name="T18" fmla="*/ 1 w 243"/>
                  <a:gd name="T19" fmla="*/ 1 h 164"/>
                  <a:gd name="T20" fmla="*/ 1 w 243"/>
                  <a:gd name="T21" fmla="*/ 1 h 164"/>
                  <a:gd name="T22" fmla="*/ 2 w 243"/>
                  <a:gd name="T23" fmla="*/ 1 h 164"/>
                  <a:gd name="T24" fmla="*/ 2 w 243"/>
                  <a:gd name="T25" fmla="*/ 1 h 164"/>
                  <a:gd name="T26" fmla="*/ 2 w 243"/>
                  <a:gd name="T27" fmla="*/ 0 h 164"/>
                  <a:gd name="T28" fmla="*/ 2 w 243"/>
                  <a:gd name="T29" fmla="*/ 0 h 164"/>
                  <a:gd name="T30" fmla="*/ 2 w 243"/>
                  <a:gd name="T31" fmla="*/ 0 h 164"/>
                  <a:gd name="T32" fmla="*/ 2 w 243"/>
                  <a:gd name="T33" fmla="*/ 0 h 164"/>
                  <a:gd name="T34" fmla="*/ 2 w 243"/>
                  <a:gd name="T35" fmla="*/ 0 h 164"/>
                  <a:gd name="T36" fmla="*/ 2 w 243"/>
                  <a:gd name="T37" fmla="*/ 0 h 164"/>
                  <a:gd name="T38" fmla="*/ 2 w 243"/>
                  <a:gd name="T39" fmla="*/ 0 h 164"/>
                  <a:gd name="T40" fmla="*/ 2 w 243"/>
                  <a:gd name="T41" fmla="*/ 0 h 164"/>
                  <a:gd name="T42" fmla="*/ 2 w 243"/>
                  <a:gd name="T43" fmla="*/ 0 h 164"/>
                  <a:gd name="T44" fmla="*/ 2 w 243"/>
                  <a:gd name="T45" fmla="*/ 0 h 164"/>
                  <a:gd name="T46" fmla="*/ 2 w 243"/>
                  <a:gd name="T47" fmla="*/ 0 h 164"/>
                  <a:gd name="T48" fmla="*/ 2 w 243"/>
                  <a:gd name="T49" fmla="*/ 0 h 164"/>
                  <a:gd name="T50" fmla="*/ 1 w 243"/>
                  <a:gd name="T51" fmla="*/ 1 h 164"/>
                  <a:gd name="T52" fmla="*/ 1 w 243"/>
                  <a:gd name="T53" fmla="*/ 1 h 164"/>
                  <a:gd name="T54" fmla="*/ 1 w 243"/>
                  <a:gd name="T55" fmla="*/ 1 h 164"/>
                  <a:gd name="T56" fmla="*/ 1 w 243"/>
                  <a:gd name="T57" fmla="*/ 1 h 164"/>
                  <a:gd name="T58" fmla="*/ 1 w 243"/>
                  <a:gd name="T59" fmla="*/ 1 h 164"/>
                  <a:gd name="T60" fmla="*/ 1 w 243"/>
                  <a:gd name="T61" fmla="*/ 1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 name="Freeform 190"/>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1 h 169"/>
                  <a:gd name="T18" fmla="*/ 1 w 238"/>
                  <a:gd name="T19" fmla="*/ 1 h 169"/>
                  <a:gd name="T20" fmla="*/ 1 w 238"/>
                  <a:gd name="T21" fmla="*/ 1 h 169"/>
                  <a:gd name="T22" fmla="*/ 1 w 238"/>
                  <a:gd name="T23" fmla="*/ 1 h 169"/>
                  <a:gd name="T24" fmla="*/ 1 w 238"/>
                  <a:gd name="T25" fmla="*/ 1 h 169"/>
                  <a:gd name="T26" fmla="*/ 1 w 238"/>
                  <a:gd name="T27" fmla="*/ 1 h 169"/>
                  <a:gd name="T28" fmla="*/ 1 w 238"/>
                  <a:gd name="T29" fmla="*/ 1 h 169"/>
                  <a:gd name="T30" fmla="*/ 1 w 238"/>
                  <a:gd name="T31" fmla="*/ 1 h 169"/>
                  <a:gd name="T32" fmla="*/ 2 w 238"/>
                  <a:gd name="T33" fmla="*/ 1 h 169"/>
                  <a:gd name="T34" fmla="*/ 2 w 238"/>
                  <a:gd name="T35" fmla="*/ 0 h 169"/>
                  <a:gd name="T36" fmla="*/ 2 w 238"/>
                  <a:gd name="T37" fmla="*/ 0 h 169"/>
                  <a:gd name="T38" fmla="*/ 2 w 238"/>
                  <a:gd name="T39" fmla="*/ 0 h 169"/>
                  <a:gd name="T40" fmla="*/ 2 w 238"/>
                  <a:gd name="T41" fmla="*/ 0 h 169"/>
                  <a:gd name="T42" fmla="*/ 2 w 238"/>
                  <a:gd name="T43" fmla="*/ 0 h 169"/>
                  <a:gd name="T44" fmla="*/ 2 w 238"/>
                  <a:gd name="T45" fmla="*/ 0 h 169"/>
                  <a:gd name="T46" fmla="*/ 2 w 238"/>
                  <a:gd name="T47" fmla="*/ 0 h 169"/>
                  <a:gd name="T48" fmla="*/ 2 w 238"/>
                  <a:gd name="T49" fmla="*/ 0 h 169"/>
                  <a:gd name="T50" fmla="*/ 2 w 238"/>
                  <a:gd name="T51" fmla="*/ 0 h 169"/>
                  <a:gd name="T52" fmla="*/ 2 w 238"/>
                  <a:gd name="T53" fmla="*/ 0 h 169"/>
                  <a:gd name="T54" fmla="*/ 2 w 238"/>
                  <a:gd name="T55" fmla="*/ 0 h 169"/>
                  <a:gd name="T56" fmla="*/ 2 w 238"/>
                  <a:gd name="T57" fmla="*/ 1 h 169"/>
                  <a:gd name="T58" fmla="*/ 1 w 238"/>
                  <a:gd name="T59" fmla="*/ 1 h 169"/>
                  <a:gd name="T60" fmla="*/ 1 w 238"/>
                  <a:gd name="T61" fmla="*/ 1 h 169"/>
                  <a:gd name="T62" fmla="*/ 1 w 238"/>
                  <a:gd name="T63" fmla="*/ 1 h 169"/>
                  <a:gd name="T64" fmla="*/ 1 w 238"/>
                  <a:gd name="T65" fmla="*/ 1 h 169"/>
                  <a:gd name="T66" fmla="*/ 1 w 238"/>
                  <a:gd name="T67" fmla="*/ 1 h 169"/>
                  <a:gd name="T68" fmla="*/ 1 w 238"/>
                  <a:gd name="T69" fmla="*/ 1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 name="Freeform 191"/>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1 h 174"/>
                  <a:gd name="T14" fmla="*/ 0 w 232"/>
                  <a:gd name="T15" fmla="*/ 1 h 174"/>
                  <a:gd name="T16" fmla="*/ 0 w 232"/>
                  <a:gd name="T17" fmla="*/ 1 h 174"/>
                  <a:gd name="T18" fmla="*/ 0 w 232"/>
                  <a:gd name="T19" fmla="*/ 1 h 174"/>
                  <a:gd name="T20" fmla="*/ 1 w 232"/>
                  <a:gd name="T21" fmla="*/ 1 h 174"/>
                  <a:gd name="T22" fmla="*/ 1 w 232"/>
                  <a:gd name="T23" fmla="*/ 1 h 174"/>
                  <a:gd name="T24" fmla="*/ 1 w 232"/>
                  <a:gd name="T25" fmla="*/ 1 h 174"/>
                  <a:gd name="T26" fmla="*/ 1 w 232"/>
                  <a:gd name="T27" fmla="*/ 1 h 174"/>
                  <a:gd name="T28" fmla="*/ 1 w 232"/>
                  <a:gd name="T29" fmla="*/ 1 h 174"/>
                  <a:gd name="T30" fmla="*/ 1 w 232"/>
                  <a:gd name="T31" fmla="*/ 1 h 174"/>
                  <a:gd name="T32" fmla="*/ 2 w 232"/>
                  <a:gd name="T33" fmla="*/ 1 h 174"/>
                  <a:gd name="T34" fmla="*/ 2 w 232"/>
                  <a:gd name="T35" fmla="*/ 1 h 174"/>
                  <a:gd name="T36" fmla="*/ 2 w 232"/>
                  <a:gd name="T37" fmla="*/ 1 h 174"/>
                  <a:gd name="T38" fmla="*/ 2 w 232"/>
                  <a:gd name="T39" fmla="*/ 0 h 174"/>
                  <a:gd name="T40" fmla="*/ 2 w 232"/>
                  <a:gd name="T41" fmla="*/ 0 h 174"/>
                  <a:gd name="T42" fmla="*/ 2 w 232"/>
                  <a:gd name="T43" fmla="*/ 0 h 174"/>
                  <a:gd name="T44" fmla="*/ 2 w 232"/>
                  <a:gd name="T45" fmla="*/ 0 h 174"/>
                  <a:gd name="T46" fmla="*/ 2 w 232"/>
                  <a:gd name="T47" fmla="*/ 0 h 174"/>
                  <a:gd name="T48" fmla="*/ 2 w 232"/>
                  <a:gd name="T49" fmla="*/ 0 h 174"/>
                  <a:gd name="T50" fmla="*/ 2 w 232"/>
                  <a:gd name="T51" fmla="*/ 0 h 174"/>
                  <a:gd name="T52" fmla="*/ 2 w 232"/>
                  <a:gd name="T53" fmla="*/ 1 h 174"/>
                  <a:gd name="T54" fmla="*/ 2 w 232"/>
                  <a:gd name="T55" fmla="*/ 1 h 174"/>
                  <a:gd name="T56" fmla="*/ 1 w 232"/>
                  <a:gd name="T57" fmla="*/ 1 h 174"/>
                  <a:gd name="T58" fmla="*/ 1 w 232"/>
                  <a:gd name="T59" fmla="*/ 1 h 174"/>
                  <a:gd name="T60" fmla="*/ 1 w 232"/>
                  <a:gd name="T61" fmla="*/ 1 h 174"/>
                  <a:gd name="T62" fmla="*/ 1 w 232"/>
                  <a:gd name="T63" fmla="*/ 1 h 174"/>
                  <a:gd name="T64" fmla="*/ 1 w 232"/>
                  <a:gd name="T65" fmla="*/ 1 h 174"/>
                  <a:gd name="T66" fmla="*/ 1 w 232"/>
                  <a:gd name="T67" fmla="*/ 1 h 174"/>
                  <a:gd name="T68" fmla="*/ 1 w 232"/>
                  <a:gd name="T69" fmla="*/ 1 h 174"/>
                  <a:gd name="T70" fmla="*/ 0 w 232"/>
                  <a:gd name="T71" fmla="*/ 1 h 174"/>
                  <a:gd name="T72" fmla="*/ 0 w 232"/>
                  <a:gd name="T73" fmla="*/ 1 h 174"/>
                  <a:gd name="T74" fmla="*/ 0 w 232"/>
                  <a:gd name="T75" fmla="*/ 1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 name="Freeform 192"/>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1 h 176"/>
                  <a:gd name="T14" fmla="*/ 0 w 225"/>
                  <a:gd name="T15" fmla="*/ 1 h 176"/>
                  <a:gd name="T16" fmla="*/ 0 w 225"/>
                  <a:gd name="T17" fmla="*/ 1 h 176"/>
                  <a:gd name="T18" fmla="*/ 0 w 225"/>
                  <a:gd name="T19" fmla="*/ 1 h 176"/>
                  <a:gd name="T20" fmla="*/ 1 w 225"/>
                  <a:gd name="T21" fmla="*/ 1 h 176"/>
                  <a:gd name="T22" fmla="*/ 1 w 225"/>
                  <a:gd name="T23" fmla="*/ 1 h 176"/>
                  <a:gd name="T24" fmla="*/ 1 w 225"/>
                  <a:gd name="T25" fmla="*/ 1 h 176"/>
                  <a:gd name="T26" fmla="*/ 1 w 225"/>
                  <a:gd name="T27" fmla="*/ 1 h 176"/>
                  <a:gd name="T28" fmla="*/ 1 w 225"/>
                  <a:gd name="T29" fmla="*/ 1 h 176"/>
                  <a:gd name="T30" fmla="*/ 1 w 225"/>
                  <a:gd name="T31" fmla="*/ 1 h 176"/>
                  <a:gd name="T32" fmla="*/ 2 w 225"/>
                  <a:gd name="T33" fmla="*/ 1 h 176"/>
                  <a:gd name="T34" fmla="*/ 2 w 225"/>
                  <a:gd name="T35" fmla="*/ 1 h 176"/>
                  <a:gd name="T36" fmla="*/ 2 w 225"/>
                  <a:gd name="T37" fmla="*/ 1 h 176"/>
                  <a:gd name="T38" fmla="*/ 2 w 225"/>
                  <a:gd name="T39" fmla="*/ 0 h 176"/>
                  <a:gd name="T40" fmla="*/ 2 w 225"/>
                  <a:gd name="T41" fmla="*/ 0 h 176"/>
                  <a:gd name="T42" fmla="*/ 2 w 225"/>
                  <a:gd name="T43" fmla="*/ 0 h 176"/>
                  <a:gd name="T44" fmla="*/ 2 w 225"/>
                  <a:gd name="T45" fmla="*/ 0 h 176"/>
                  <a:gd name="T46" fmla="*/ 2 w 225"/>
                  <a:gd name="T47" fmla="*/ 0 h 176"/>
                  <a:gd name="T48" fmla="*/ 2 w 225"/>
                  <a:gd name="T49" fmla="*/ 0 h 176"/>
                  <a:gd name="T50" fmla="*/ 2 w 225"/>
                  <a:gd name="T51" fmla="*/ 0 h 176"/>
                  <a:gd name="T52" fmla="*/ 2 w 225"/>
                  <a:gd name="T53" fmla="*/ 1 h 176"/>
                  <a:gd name="T54" fmla="*/ 2 w 225"/>
                  <a:gd name="T55" fmla="*/ 1 h 176"/>
                  <a:gd name="T56" fmla="*/ 1 w 225"/>
                  <a:gd name="T57" fmla="*/ 1 h 176"/>
                  <a:gd name="T58" fmla="*/ 1 w 225"/>
                  <a:gd name="T59" fmla="*/ 1 h 176"/>
                  <a:gd name="T60" fmla="*/ 1 w 225"/>
                  <a:gd name="T61" fmla="*/ 1 h 176"/>
                  <a:gd name="T62" fmla="*/ 1 w 225"/>
                  <a:gd name="T63" fmla="*/ 1 h 176"/>
                  <a:gd name="T64" fmla="*/ 1 w 225"/>
                  <a:gd name="T65" fmla="*/ 1 h 176"/>
                  <a:gd name="T66" fmla="*/ 1 w 225"/>
                  <a:gd name="T67" fmla="*/ 1 h 176"/>
                  <a:gd name="T68" fmla="*/ 1 w 225"/>
                  <a:gd name="T69" fmla="*/ 1 h 176"/>
                  <a:gd name="T70" fmla="*/ 0 w 225"/>
                  <a:gd name="T71" fmla="*/ 1 h 176"/>
                  <a:gd name="T72" fmla="*/ 0 w 225"/>
                  <a:gd name="T73" fmla="*/ 1 h 176"/>
                  <a:gd name="T74" fmla="*/ 0 w 225"/>
                  <a:gd name="T75" fmla="*/ 1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 name="Freeform 193"/>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1 h 180"/>
                  <a:gd name="T14" fmla="*/ 0 w 217"/>
                  <a:gd name="T15" fmla="*/ 1 h 180"/>
                  <a:gd name="T16" fmla="*/ 0 w 217"/>
                  <a:gd name="T17" fmla="*/ 1 h 180"/>
                  <a:gd name="T18" fmla="*/ 0 w 217"/>
                  <a:gd name="T19" fmla="*/ 1 h 180"/>
                  <a:gd name="T20" fmla="*/ 1 w 217"/>
                  <a:gd name="T21" fmla="*/ 1 h 180"/>
                  <a:gd name="T22" fmla="*/ 1 w 217"/>
                  <a:gd name="T23" fmla="*/ 1 h 180"/>
                  <a:gd name="T24" fmla="*/ 1 w 217"/>
                  <a:gd name="T25" fmla="*/ 1 h 180"/>
                  <a:gd name="T26" fmla="*/ 1 w 217"/>
                  <a:gd name="T27" fmla="*/ 1 h 180"/>
                  <a:gd name="T28" fmla="*/ 1 w 217"/>
                  <a:gd name="T29" fmla="*/ 1 h 180"/>
                  <a:gd name="T30" fmla="*/ 1 w 217"/>
                  <a:gd name="T31" fmla="*/ 1 h 180"/>
                  <a:gd name="T32" fmla="*/ 1 w 217"/>
                  <a:gd name="T33" fmla="*/ 1 h 180"/>
                  <a:gd name="T34" fmla="*/ 2 w 217"/>
                  <a:gd name="T35" fmla="*/ 1 h 180"/>
                  <a:gd name="T36" fmla="*/ 2 w 217"/>
                  <a:gd name="T37" fmla="*/ 1 h 180"/>
                  <a:gd name="T38" fmla="*/ 2 w 217"/>
                  <a:gd name="T39" fmla="*/ 0 h 180"/>
                  <a:gd name="T40" fmla="*/ 2 w 217"/>
                  <a:gd name="T41" fmla="*/ 0 h 180"/>
                  <a:gd name="T42" fmla="*/ 2 w 217"/>
                  <a:gd name="T43" fmla="*/ 0 h 180"/>
                  <a:gd name="T44" fmla="*/ 2 w 217"/>
                  <a:gd name="T45" fmla="*/ 0 h 180"/>
                  <a:gd name="T46" fmla="*/ 2 w 217"/>
                  <a:gd name="T47" fmla="*/ 0 h 180"/>
                  <a:gd name="T48" fmla="*/ 2 w 217"/>
                  <a:gd name="T49" fmla="*/ 0 h 180"/>
                  <a:gd name="T50" fmla="*/ 2 w 217"/>
                  <a:gd name="T51" fmla="*/ 0 h 180"/>
                  <a:gd name="T52" fmla="*/ 2 w 217"/>
                  <a:gd name="T53" fmla="*/ 0 h 180"/>
                  <a:gd name="T54" fmla="*/ 2 w 217"/>
                  <a:gd name="T55" fmla="*/ 0 h 180"/>
                  <a:gd name="T56" fmla="*/ 2 w 217"/>
                  <a:gd name="T57" fmla="*/ 0 h 180"/>
                  <a:gd name="T58" fmla="*/ 2 w 217"/>
                  <a:gd name="T59" fmla="*/ 0 h 180"/>
                  <a:gd name="T60" fmla="*/ 2 w 217"/>
                  <a:gd name="T61" fmla="*/ 1 h 180"/>
                  <a:gd name="T62" fmla="*/ 1 w 217"/>
                  <a:gd name="T63" fmla="*/ 1 h 180"/>
                  <a:gd name="T64" fmla="*/ 1 w 217"/>
                  <a:gd name="T65" fmla="*/ 1 h 180"/>
                  <a:gd name="T66" fmla="*/ 1 w 217"/>
                  <a:gd name="T67" fmla="*/ 1 h 180"/>
                  <a:gd name="T68" fmla="*/ 1 w 217"/>
                  <a:gd name="T69" fmla="*/ 1 h 180"/>
                  <a:gd name="T70" fmla="*/ 1 w 217"/>
                  <a:gd name="T71" fmla="*/ 1 h 180"/>
                  <a:gd name="T72" fmla="*/ 1 w 217"/>
                  <a:gd name="T73" fmla="*/ 1 h 180"/>
                  <a:gd name="T74" fmla="*/ 1 w 217"/>
                  <a:gd name="T75" fmla="*/ 1 h 180"/>
                  <a:gd name="T76" fmla="*/ 0 w 217"/>
                  <a:gd name="T77" fmla="*/ 1 h 180"/>
                  <a:gd name="T78" fmla="*/ 0 w 217"/>
                  <a:gd name="T79" fmla="*/ 1 h 180"/>
                  <a:gd name="T80" fmla="*/ 0 w 217"/>
                  <a:gd name="T81" fmla="*/ 1 h 180"/>
                  <a:gd name="T82" fmla="*/ 0 w 217"/>
                  <a:gd name="T83" fmla="*/ 1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 name="Freeform 194"/>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1 h 181"/>
                  <a:gd name="T16" fmla="*/ 0 w 209"/>
                  <a:gd name="T17" fmla="*/ 1 h 181"/>
                  <a:gd name="T18" fmla="*/ 0 w 209"/>
                  <a:gd name="T19" fmla="*/ 1 h 181"/>
                  <a:gd name="T20" fmla="*/ 1 w 209"/>
                  <a:gd name="T21" fmla="*/ 1 h 181"/>
                  <a:gd name="T22" fmla="*/ 1 w 209"/>
                  <a:gd name="T23" fmla="*/ 1 h 181"/>
                  <a:gd name="T24" fmla="*/ 1 w 209"/>
                  <a:gd name="T25" fmla="*/ 1 h 181"/>
                  <a:gd name="T26" fmla="*/ 1 w 209"/>
                  <a:gd name="T27" fmla="*/ 1 h 181"/>
                  <a:gd name="T28" fmla="*/ 1 w 209"/>
                  <a:gd name="T29" fmla="*/ 1 h 181"/>
                  <a:gd name="T30" fmla="*/ 1 w 209"/>
                  <a:gd name="T31" fmla="*/ 1 h 181"/>
                  <a:gd name="T32" fmla="*/ 1 w 209"/>
                  <a:gd name="T33" fmla="*/ 1 h 181"/>
                  <a:gd name="T34" fmla="*/ 2 w 209"/>
                  <a:gd name="T35" fmla="*/ 0 h 181"/>
                  <a:gd name="T36" fmla="*/ 2 w 209"/>
                  <a:gd name="T37" fmla="*/ 0 h 181"/>
                  <a:gd name="T38" fmla="*/ 2 w 209"/>
                  <a:gd name="T39" fmla="*/ 0 h 181"/>
                  <a:gd name="T40" fmla="*/ 2 w 209"/>
                  <a:gd name="T41" fmla="*/ 0 h 181"/>
                  <a:gd name="T42" fmla="*/ 2 w 209"/>
                  <a:gd name="T43" fmla="*/ 0 h 181"/>
                  <a:gd name="T44" fmla="*/ 2 w 209"/>
                  <a:gd name="T45" fmla="*/ 0 h 181"/>
                  <a:gd name="T46" fmla="*/ 2 w 209"/>
                  <a:gd name="T47" fmla="*/ 0 h 181"/>
                  <a:gd name="T48" fmla="*/ 2 w 209"/>
                  <a:gd name="T49" fmla="*/ 0 h 181"/>
                  <a:gd name="T50" fmla="*/ 2 w 209"/>
                  <a:gd name="T51" fmla="*/ 0 h 181"/>
                  <a:gd name="T52" fmla="*/ 2 w 209"/>
                  <a:gd name="T53" fmla="*/ 0 h 181"/>
                  <a:gd name="T54" fmla="*/ 2 w 209"/>
                  <a:gd name="T55" fmla="*/ 0 h 181"/>
                  <a:gd name="T56" fmla="*/ 2 w 209"/>
                  <a:gd name="T57" fmla="*/ 0 h 181"/>
                  <a:gd name="T58" fmla="*/ 2 w 209"/>
                  <a:gd name="T59" fmla="*/ 0 h 181"/>
                  <a:gd name="T60" fmla="*/ 2 w 209"/>
                  <a:gd name="T61" fmla="*/ 0 h 181"/>
                  <a:gd name="T62" fmla="*/ 1 w 209"/>
                  <a:gd name="T63" fmla="*/ 1 h 181"/>
                  <a:gd name="T64" fmla="*/ 1 w 209"/>
                  <a:gd name="T65" fmla="*/ 1 h 181"/>
                  <a:gd name="T66" fmla="*/ 1 w 209"/>
                  <a:gd name="T67" fmla="*/ 1 h 181"/>
                  <a:gd name="T68" fmla="*/ 1 w 209"/>
                  <a:gd name="T69" fmla="*/ 1 h 181"/>
                  <a:gd name="T70" fmla="*/ 1 w 209"/>
                  <a:gd name="T71" fmla="*/ 1 h 181"/>
                  <a:gd name="T72" fmla="*/ 1 w 209"/>
                  <a:gd name="T73" fmla="*/ 1 h 181"/>
                  <a:gd name="T74" fmla="*/ 1 w 209"/>
                  <a:gd name="T75" fmla="*/ 1 h 181"/>
                  <a:gd name="T76" fmla="*/ 0 w 209"/>
                  <a:gd name="T77" fmla="*/ 1 h 181"/>
                  <a:gd name="T78" fmla="*/ 0 w 209"/>
                  <a:gd name="T79" fmla="*/ 1 h 181"/>
                  <a:gd name="T80" fmla="*/ 0 w 209"/>
                  <a:gd name="T81" fmla="*/ 1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 name="Freeform 195"/>
              <p:cNvSpPr>
                <a:spLocks/>
              </p:cNvSpPr>
              <p:nvPr/>
            </p:nvSpPr>
            <p:spPr bwMode="auto">
              <a:xfrm>
                <a:off x="1142" y="2649"/>
                <a:ext cx="40" cy="30"/>
              </a:xfrm>
              <a:custGeom>
                <a:avLst/>
                <a:gdLst>
                  <a:gd name="T0" fmla="*/ 2 w 200"/>
                  <a:gd name="T1" fmla="*/ 0 h 183"/>
                  <a:gd name="T2" fmla="*/ 2 w 200"/>
                  <a:gd name="T3" fmla="*/ 0 h 183"/>
                  <a:gd name="T4" fmla="*/ 2 w 200"/>
                  <a:gd name="T5" fmla="*/ 0 h 183"/>
                  <a:gd name="T6" fmla="*/ 2 w 200"/>
                  <a:gd name="T7" fmla="*/ 0 h 183"/>
                  <a:gd name="T8" fmla="*/ 2 w 200"/>
                  <a:gd name="T9" fmla="*/ 0 h 183"/>
                  <a:gd name="T10" fmla="*/ 2 w 200"/>
                  <a:gd name="T11" fmla="*/ 0 h 183"/>
                  <a:gd name="T12" fmla="*/ 2 w 200"/>
                  <a:gd name="T13" fmla="*/ 0 h 183"/>
                  <a:gd name="T14" fmla="*/ 2 w 200"/>
                  <a:gd name="T15" fmla="*/ 0 h 183"/>
                  <a:gd name="T16" fmla="*/ 1 w 200"/>
                  <a:gd name="T17" fmla="*/ 0 h 183"/>
                  <a:gd name="T18" fmla="*/ 2 w 200"/>
                  <a:gd name="T19" fmla="*/ 0 h 183"/>
                  <a:gd name="T20" fmla="*/ 2 w 200"/>
                  <a:gd name="T21" fmla="*/ 0 h 183"/>
                  <a:gd name="T22" fmla="*/ 2 w 200"/>
                  <a:gd name="T23" fmla="*/ 0 h 183"/>
                  <a:gd name="T24" fmla="*/ 2 w 200"/>
                  <a:gd name="T25" fmla="*/ 0 h 183"/>
                  <a:gd name="T26" fmla="*/ 1 w 200"/>
                  <a:gd name="T27" fmla="*/ 0 h 183"/>
                  <a:gd name="T28" fmla="*/ 1 w 200"/>
                  <a:gd name="T29" fmla="*/ 0 h 183"/>
                  <a:gd name="T30" fmla="*/ 1 w 200"/>
                  <a:gd name="T31" fmla="*/ 1 h 183"/>
                  <a:gd name="T32" fmla="*/ 1 w 200"/>
                  <a:gd name="T33" fmla="*/ 1 h 183"/>
                  <a:gd name="T34" fmla="*/ 1 w 200"/>
                  <a:gd name="T35" fmla="*/ 1 h 183"/>
                  <a:gd name="T36" fmla="*/ 1 w 200"/>
                  <a:gd name="T37" fmla="*/ 1 h 183"/>
                  <a:gd name="T38" fmla="*/ 1 w 200"/>
                  <a:gd name="T39" fmla="*/ 1 h 183"/>
                  <a:gd name="T40" fmla="*/ 1 w 200"/>
                  <a:gd name="T41" fmla="*/ 1 h 183"/>
                  <a:gd name="T42" fmla="*/ 1 w 200"/>
                  <a:gd name="T43" fmla="*/ 1 h 183"/>
                  <a:gd name="T44" fmla="*/ 0 w 200"/>
                  <a:gd name="T45" fmla="*/ 1 h 183"/>
                  <a:gd name="T46" fmla="*/ 0 w 200"/>
                  <a:gd name="T47" fmla="*/ 1 h 183"/>
                  <a:gd name="T48" fmla="*/ 0 w 200"/>
                  <a:gd name="T49" fmla="*/ 1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1 h 183"/>
                  <a:gd name="T88" fmla="*/ 0 w 200"/>
                  <a:gd name="T89" fmla="*/ 1 h 183"/>
                  <a:gd name="T90" fmla="*/ 0 w 200"/>
                  <a:gd name="T91" fmla="*/ 1 h 183"/>
                  <a:gd name="T92" fmla="*/ 1 w 200"/>
                  <a:gd name="T93" fmla="*/ 1 h 183"/>
                  <a:gd name="T94" fmla="*/ 1 w 200"/>
                  <a:gd name="T95" fmla="*/ 1 h 183"/>
                  <a:gd name="T96" fmla="*/ 1 w 200"/>
                  <a:gd name="T97" fmla="*/ 1 h 183"/>
                  <a:gd name="T98" fmla="*/ 1 w 200"/>
                  <a:gd name="T99" fmla="*/ 1 h 183"/>
                  <a:gd name="T100" fmla="*/ 1 w 200"/>
                  <a:gd name="T101" fmla="*/ 1 h 183"/>
                  <a:gd name="T102" fmla="*/ 1 w 200"/>
                  <a:gd name="T103" fmla="*/ 1 h 183"/>
                  <a:gd name="T104" fmla="*/ 1 w 200"/>
                  <a:gd name="T105" fmla="*/ 1 h 183"/>
                  <a:gd name="T106" fmla="*/ 1 w 200"/>
                  <a:gd name="T107" fmla="*/ 0 h 183"/>
                  <a:gd name="T108" fmla="*/ 2 w 200"/>
                  <a:gd name="T109" fmla="*/ 0 h 183"/>
                  <a:gd name="T110" fmla="*/ 2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0" name="Freeform 196"/>
              <p:cNvSpPr>
                <a:spLocks/>
              </p:cNvSpPr>
              <p:nvPr/>
            </p:nvSpPr>
            <p:spPr bwMode="auto">
              <a:xfrm>
                <a:off x="1143" y="2648"/>
                <a:ext cx="38" cy="30"/>
              </a:xfrm>
              <a:custGeom>
                <a:avLst/>
                <a:gdLst>
                  <a:gd name="T0" fmla="*/ 2 w 191"/>
                  <a:gd name="T1" fmla="*/ 0 h 183"/>
                  <a:gd name="T2" fmla="*/ 2 w 191"/>
                  <a:gd name="T3" fmla="*/ 0 h 183"/>
                  <a:gd name="T4" fmla="*/ 2 w 191"/>
                  <a:gd name="T5" fmla="*/ 0 h 183"/>
                  <a:gd name="T6" fmla="*/ 1 w 191"/>
                  <a:gd name="T7" fmla="*/ 0 h 183"/>
                  <a:gd name="T8" fmla="*/ 1 w 191"/>
                  <a:gd name="T9" fmla="*/ 0 h 183"/>
                  <a:gd name="T10" fmla="*/ 1 w 191"/>
                  <a:gd name="T11" fmla="*/ 0 h 183"/>
                  <a:gd name="T12" fmla="*/ 1 w 191"/>
                  <a:gd name="T13" fmla="*/ 0 h 183"/>
                  <a:gd name="T14" fmla="*/ 1 w 191"/>
                  <a:gd name="T15" fmla="*/ 0 h 183"/>
                  <a:gd name="T16" fmla="*/ 1 w 191"/>
                  <a:gd name="T17" fmla="*/ 0 h 183"/>
                  <a:gd name="T18" fmla="*/ 1 w 191"/>
                  <a:gd name="T19" fmla="*/ 0 h 183"/>
                  <a:gd name="T20" fmla="*/ 1 w 191"/>
                  <a:gd name="T21" fmla="*/ 0 h 183"/>
                  <a:gd name="T22" fmla="*/ 1 w 191"/>
                  <a:gd name="T23" fmla="*/ 0 h 183"/>
                  <a:gd name="T24" fmla="*/ 1 w 191"/>
                  <a:gd name="T25" fmla="*/ 0 h 183"/>
                  <a:gd name="T26" fmla="*/ 1 w 191"/>
                  <a:gd name="T27" fmla="*/ 0 h 183"/>
                  <a:gd name="T28" fmla="*/ 1 w 191"/>
                  <a:gd name="T29" fmla="*/ 0 h 183"/>
                  <a:gd name="T30" fmla="*/ 1 w 191"/>
                  <a:gd name="T31" fmla="*/ 1 h 183"/>
                  <a:gd name="T32" fmla="*/ 1 w 191"/>
                  <a:gd name="T33" fmla="*/ 1 h 183"/>
                  <a:gd name="T34" fmla="*/ 1 w 191"/>
                  <a:gd name="T35" fmla="*/ 1 h 183"/>
                  <a:gd name="T36" fmla="*/ 1 w 191"/>
                  <a:gd name="T37" fmla="*/ 1 h 183"/>
                  <a:gd name="T38" fmla="*/ 1 w 191"/>
                  <a:gd name="T39" fmla="*/ 1 h 183"/>
                  <a:gd name="T40" fmla="*/ 1 w 191"/>
                  <a:gd name="T41" fmla="*/ 1 h 183"/>
                  <a:gd name="T42" fmla="*/ 1 w 191"/>
                  <a:gd name="T43" fmla="*/ 1 h 183"/>
                  <a:gd name="T44" fmla="*/ 0 w 191"/>
                  <a:gd name="T45" fmla="*/ 1 h 183"/>
                  <a:gd name="T46" fmla="*/ 0 w 191"/>
                  <a:gd name="T47" fmla="*/ 1 h 183"/>
                  <a:gd name="T48" fmla="*/ 0 w 191"/>
                  <a:gd name="T49" fmla="*/ 1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1 h 183"/>
                  <a:gd name="T88" fmla="*/ 0 w 191"/>
                  <a:gd name="T89" fmla="*/ 1 h 183"/>
                  <a:gd name="T90" fmla="*/ 0 w 191"/>
                  <a:gd name="T91" fmla="*/ 1 h 183"/>
                  <a:gd name="T92" fmla="*/ 1 w 191"/>
                  <a:gd name="T93" fmla="*/ 1 h 183"/>
                  <a:gd name="T94" fmla="*/ 1 w 191"/>
                  <a:gd name="T95" fmla="*/ 1 h 183"/>
                  <a:gd name="T96" fmla="*/ 1 w 191"/>
                  <a:gd name="T97" fmla="*/ 1 h 183"/>
                  <a:gd name="T98" fmla="*/ 1 w 191"/>
                  <a:gd name="T99" fmla="*/ 1 h 183"/>
                  <a:gd name="T100" fmla="*/ 1 w 191"/>
                  <a:gd name="T101" fmla="*/ 1 h 183"/>
                  <a:gd name="T102" fmla="*/ 1 w 191"/>
                  <a:gd name="T103" fmla="*/ 1 h 183"/>
                  <a:gd name="T104" fmla="*/ 1 w 191"/>
                  <a:gd name="T105" fmla="*/ 1 h 183"/>
                  <a:gd name="T106" fmla="*/ 1 w 191"/>
                  <a:gd name="T107" fmla="*/ 0 h 183"/>
                  <a:gd name="T108" fmla="*/ 1 w 191"/>
                  <a:gd name="T109" fmla="*/ 0 h 183"/>
                  <a:gd name="T110" fmla="*/ 2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 name="Freeform 197"/>
              <p:cNvSpPr>
                <a:spLocks/>
              </p:cNvSpPr>
              <p:nvPr/>
            </p:nvSpPr>
            <p:spPr bwMode="auto">
              <a:xfrm>
                <a:off x="1143" y="2647"/>
                <a:ext cx="37" cy="30"/>
              </a:xfrm>
              <a:custGeom>
                <a:avLst/>
                <a:gdLst>
                  <a:gd name="T0" fmla="*/ 2 w 181"/>
                  <a:gd name="T1" fmla="*/ 0 h 185"/>
                  <a:gd name="T2" fmla="*/ 2 w 181"/>
                  <a:gd name="T3" fmla="*/ 0 h 185"/>
                  <a:gd name="T4" fmla="*/ 2 w 181"/>
                  <a:gd name="T5" fmla="*/ 0 h 185"/>
                  <a:gd name="T6" fmla="*/ 1 w 181"/>
                  <a:gd name="T7" fmla="*/ 0 h 185"/>
                  <a:gd name="T8" fmla="*/ 1 w 181"/>
                  <a:gd name="T9" fmla="*/ 0 h 185"/>
                  <a:gd name="T10" fmla="*/ 1 w 181"/>
                  <a:gd name="T11" fmla="*/ 0 h 185"/>
                  <a:gd name="T12" fmla="*/ 1 w 181"/>
                  <a:gd name="T13" fmla="*/ 0 h 185"/>
                  <a:gd name="T14" fmla="*/ 1 w 181"/>
                  <a:gd name="T15" fmla="*/ 0 h 185"/>
                  <a:gd name="T16" fmla="*/ 1 w 181"/>
                  <a:gd name="T17" fmla="*/ 0 h 185"/>
                  <a:gd name="T18" fmla="*/ 1 w 181"/>
                  <a:gd name="T19" fmla="*/ 0 h 185"/>
                  <a:gd name="T20" fmla="*/ 1 w 181"/>
                  <a:gd name="T21" fmla="*/ 0 h 185"/>
                  <a:gd name="T22" fmla="*/ 1 w 181"/>
                  <a:gd name="T23" fmla="*/ 0 h 185"/>
                  <a:gd name="T24" fmla="*/ 1 w 181"/>
                  <a:gd name="T25" fmla="*/ 0 h 185"/>
                  <a:gd name="T26" fmla="*/ 1 w 181"/>
                  <a:gd name="T27" fmla="*/ 0 h 185"/>
                  <a:gd name="T28" fmla="*/ 1 w 181"/>
                  <a:gd name="T29" fmla="*/ 0 h 185"/>
                  <a:gd name="T30" fmla="*/ 1 w 181"/>
                  <a:gd name="T31" fmla="*/ 1 h 185"/>
                  <a:gd name="T32" fmla="*/ 1 w 181"/>
                  <a:gd name="T33" fmla="*/ 1 h 185"/>
                  <a:gd name="T34" fmla="*/ 1 w 181"/>
                  <a:gd name="T35" fmla="*/ 1 h 185"/>
                  <a:gd name="T36" fmla="*/ 1 w 181"/>
                  <a:gd name="T37" fmla="*/ 1 h 185"/>
                  <a:gd name="T38" fmla="*/ 1 w 181"/>
                  <a:gd name="T39" fmla="*/ 1 h 185"/>
                  <a:gd name="T40" fmla="*/ 1 w 181"/>
                  <a:gd name="T41" fmla="*/ 1 h 185"/>
                  <a:gd name="T42" fmla="*/ 1 w 181"/>
                  <a:gd name="T43" fmla="*/ 1 h 185"/>
                  <a:gd name="T44" fmla="*/ 0 w 181"/>
                  <a:gd name="T45" fmla="*/ 1 h 185"/>
                  <a:gd name="T46" fmla="*/ 0 w 181"/>
                  <a:gd name="T47" fmla="*/ 1 h 185"/>
                  <a:gd name="T48" fmla="*/ 0 w 181"/>
                  <a:gd name="T49" fmla="*/ 1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1 h 185"/>
                  <a:gd name="T88" fmla="*/ 0 w 181"/>
                  <a:gd name="T89" fmla="*/ 1 h 185"/>
                  <a:gd name="T90" fmla="*/ 0 w 181"/>
                  <a:gd name="T91" fmla="*/ 1 h 185"/>
                  <a:gd name="T92" fmla="*/ 1 w 181"/>
                  <a:gd name="T93" fmla="*/ 1 h 185"/>
                  <a:gd name="T94" fmla="*/ 1 w 181"/>
                  <a:gd name="T95" fmla="*/ 1 h 185"/>
                  <a:gd name="T96" fmla="*/ 1 w 181"/>
                  <a:gd name="T97" fmla="*/ 1 h 185"/>
                  <a:gd name="T98" fmla="*/ 1 w 181"/>
                  <a:gd name="T99" fmla="*/ 1 h 185"/>
                  <a:gd name="T100" fmla="*/ 1 w 181"/>
                  <a:gd name="T101" fmla="*/ 1 h 185"/>
                  <a:gd name="T102" fmla="*/ 1 w 181"/>
                  <a:gd name="T103" fmla="*/ 1 h 185"/>
                  <a:gd name="T104" fmla="*/ 1 w 181"/>
                  <a:gd name="T105" fmla="*/ 1 h 185"/>
                  <a:gd name="T106" fmla="*/ 1 w 181"/>
                  <a:gd name="T107" fmla="*/ 0 h 185"/>
                  <a:gd name="T108" fmla="*/ 1 w 181"/>
                  <a:gd name="T109" fmla="*/ 0 h 185"/>
                  <a:gd name="T110" fmla="*/ 2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2" name="Freeform 198"/>
              <p:cNvSpPr>
                <a:spLocks/>
              </p:cNvSpPr>
              <p:nvPr/>
            </p:nvSpPr>
            <p:spPr bwMode="auto">
              <a:xfrm>
                <a:off x="1144" y="2646"/>
                <a:ext cx="35" cy="30"/>
              </a:xfrm>
              <a:custGeom>
                <a:avLst/>
                <a:gdLst>
                  <a:gd name="T0" fmla="*/ 1 w 172"/>
                  <a:gd name="T1" fmla="*/ 0 h 184"/>
                  <a:gd name="T2" fmla="*/ 1 w 172"/>
                  <a:gd name="T3" fmla="*/ 0 h 184"/>
                  <a:gd name="T4" fmla="*/ 1 w 172"/>
                  <a:gd name="T5" fmla="*/ 0 h 184"/>
                  <a:gd name="T6" fmla="*/ 1 w 172"/>
                  <a:gd name="T7" fmla="*/ 0 h 184"/>
                  <a:gd name="T8" fmla="*/ 1 w 172"/>
                  <a:gd name="T9" fmla="*/ 0 h 184"/>
                  <a:gd name="T10" fmla="*/ 1 w 172"/>
                  <a:gd name="T11" fmla="*/ 0 h 184"/>
                  <a:gd name="T12" fmla="*/ 1 w 172"/>
                  <a:gd name="T13" fmla="*/ 0 h 184"/>
                  <a:gd name="T14" fmla="*/ 1 w 172"/>
                  <a:gd name="T15" fmla="*/ 0 h 184"/>
                  <a:gd name="T16" fmla="*/ 1 w 172"/>
                  <a:gd name="T17" fmla="*/ 0 h 184"/>
                  <a:gd name="T18" fmla="*/ 1 w 172"/>
                  <a:gd name="T19" fmla="*/ 0 h 184"/>
                  <a:gd name="T20" fmla="*/ 1 w 172"/>
                  <a:gd name="T21" fmla="*/ 0 h 184"/>
                  <a:gd name="T22" fmla="*/ 1 w 172"/>
                  <a:gd name="T23" fmla="*/ 0 h 184"/>
                  <a:gd name="T24" fmla="*/ 1 w 172"/>
                  <a:gd name="T25" fmla="*/ 0 h 184"/>
                  <a:gd name="T26" fmla="*/ 1 w 172"/>
                  <a:gd name="T27" fmla="*/ 0 h 184"/>
                  <a:gd name="T28" fmla="*/ 1 w 172"/>
                  <a:gd name="T29" fmla="*/ 0 h 184"/>
                  <a:gd name="T30" fmla="*/ 1 w 172"/>
                  <a:gd name="T31" fmla="*/ 1 h 184"/>
                  <a:gd name="T32" fmla="*/ 1 w 172"/>
                  <a:gd name="T33" fmla="*/ 1 h 184"/>
                  <a:gd name="T34" fmla="*/ 1 w 172"/>
                  <a:gd name="T35" fmla="*/ 1 h 184"/>
                  <a:gd name="T36" fmla="*/ 1 w 172"/>
                  <a:gd name="T37" fmla="*/ 1 h 184"/>
                  <a:gd name="T38" fmla="*/ 1 w 172"/>
                  <a:gd name="T39" fmla="*/ 1 h 184"/>
                  <a:gd name="T40" fmla="*/ 1 w 172"/>
                  <a:gd name="T41" fmla="*/ 1 h 184"/>
                  <a:gd name="T42" fmla="*/ 1 w 172"/>
                  <a:gd name="T43" fmla="*/ 1 h 184"/>
                  <a:gd name="T44" fmla="*/ 0 w 172"/>
                  <a:gd name="T45" fmla="*/ 1 h 184"/>
                  <a:gd name="T46" fmla="*/ 0 w 172"/>
                  <a:gd name="T47" fmla="*/ 1 h 184"/>
                  <a:gd name="T48" fmla="*/ 0 w 172"/>
                  <a:gd name="T49" fmla="*/ 1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1 h 184"/>
                  <a:gd name="T88" fmla="*/ 0 w 172"/>
                  <a:gd name="T89" fmla="*/ 1 h 184"/>
                  <a:gd name="T90" fmla="*/ 0 w 172"/>
                  <a:gd name="T91" fmla="*/ 1 h 184"/>
                  <a:gd name="T92" fmla="*/ 0 w 172"/>
                  <a:gd name="T93" fmla="*/ 1 h 184"/>
                  <a:gd name="T94" fmla="*/ 1 w 172"/>
                  <a:gd name="T95" fmla="*/ 1 h 184"/>
                  <a:gd name="T96" fmla="*/ 1 w 172"/>
                  <a:gd name="T97" fmla="*/ 1 h 184"/>
                  <a:gd name="T98" fmla="*/ 1 w 172"/>
                  <a:gd name="T99" fmla="*/ 1 h 184"/>
                  <a:gd name="T100" fmla="*/ 1 w 172"/>
                  <a:gd name="T101" fmla="*/ 1 h 184"/>
                  <a:gd name="T102" fmla="*/ 1 w 172"/>
                  <a:gd name="T103" fmla="*/ 1 h 184"/>
                  <a:gd name="T104" fmla="*/ 1 w 172"/>
                  <a:gd name="T105" fmla="*/ 1 h 184"/>
                  <a:gd name="T106" fmla="*/ 1 w 172"/>
                  <a:gd name="T107" fmla="*/ 0 h 184"/>
                  <a:gd name="T108" fmla="*/ 1 w 172"/>
                  <a:gd name="T109" fmla="*/ 0 h 184"/>
                  <a:gd name="T110" fmla="*/ 1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3" name="Freeform 199"/>
              <p:cNvSpPr>
                <a:spLocks/>
              </p:cNvSpPr>
              <p:nvPr/>
            </p:nvSpPr>
            <p:spPr bwMode="auto">
              <a:xfrm>
                <a:off x="1145" y="2645"/>
                <a:ext cx="33" cy="30"/>
              </a:xfrm>
              <a:custGeom>
                <a:avLst/>
                <a:gdLst>
                  <a:gd name="T0" fmla="*/ 1 w 163"/>
                  <a:gd name="T1" fmla="*/ 0 h 181"/>
                  <a:gd name="T2" fmla="*/ 1 w 163"/>
                  <a:gd name="T3" fmla="*/ 0 h 181"/>
                  <a:gd name="T4" fmla="*/ 1 w 163"/>
                  <a:gd name="T5" fmla="*/ 0 h 181"/>
                  <a:gd name="T6" fmla="*/ 1 w 163"/>
                  <a:gd name="T7" fmla="*/ 0 h 181"/>
                  <a:gd name="T8" fmla="*/ 1 w 163"/>
                  <a:gd name="T9" fmla="*/ 0 h 181"/>
                  <a:gd name="T10" fmla="*/ 1 w 163"/>
                  <a:gd name="T11" fmla="*/ 0 h 181"/>
                  <a:gd name="T12" fmla="*/ 1 w 163"/>
                  <a:gd name="T13" fmla="*/ 0 h 181"/>
                  <a:gd name="T14" fmla="*/ 1 w 163"/>
                  <a:gd name="T15" fmla="*/ 0 h 181"/>
                  <a:gd name="T16" fmla="*/ 1 w 163"/>
                  <a:gd name="T17" fmla="*/ 0 h 181"/>
                  <a:gd name="T18" fmla="*/ 1 w 163"/>
                  <a:gd name="T19" fmla="*/ 0 h 181"/>
                  <a:gd name="T20" fmla="*/ 1 w 163"/>
                  <a:gd name="T21" fmla="*/ 0 h 181"/>
                  <a:gd name="T22" fmla="*/ 1 w 163"/>
                  <a:gd name="T23" fmla="*/ 0 h 181"/>
                  <a:gd name="T24" fmla="*/ 1 w 163"/>
                  <a:gd name="T25" fmla="*/ 0 h 181"/>
                  <a:gd name="T26" fmla="*/ 1 w 163"/>
                  <a:gd name="T27" fmla="*/ 0 h 181"/>
                  <a:gd name="T28" fmla="*/ 1 w 163"/>
                  <a:gd name="T29" fmla="*/ 0 h 181"/>
                  <a:gd name="T30" fmla="*/ 1 w 163"/>
                  <a:gd name="T31" fmla="*/ 0 h 181"/>
                  <a:gd name="T32" fmla="*/ 1 w 163"/>
                  <a:gd name="T33" fmla="*/ 0 h 181"/>
                  <a:gd name="T34" fmla="*/ 1 w 163"/>
                  <a:gd name="T35" fmla="*/ 0 h 181"/>
                  <a:gd name="T36" fmla="*/ 1 w 163"/>
                  <a:gd name="T37" fmla="*/ 0 h 181"/>
                  <a:gd name="T38" fmla="*/ 1 w 163"/>
                  <a:gd name="T39" fmla="*/ 1 h 181"/>
                  <a:gd name="T40" fmla="*/ 1 w 163"/>
                  <a:gd name="T41" fmla="*/ 1 h 181"/>
                  <a:gd name="T42" fmla="*/ 1 w 163"/>
                  <a:gd name="T43" fmla="*/ 1 h 181"/>
                  <a:gd name="T44" fmla="*/ 1 w 163"/>
                  <a:gd name="T45" fmla="*/ 1 h 181"/>
                  <a:gd name="T46" fmla="*/ 1 w 163"/>
                  <a:gd name="T47" fmla="*/ 1 h 181"/>
                  <a:gd name="T48" fmla="*/ 1 w 163"/>
                  <a:gd name="T49" fmla="*/ 1 h 181"/>
                  <a:gd name="T50" fmla="*/ 0 w 163"/>
                  <a:gd name="T51" fmla="*/ 1 h 181"/>
                  <a:gd name="T52" fmla="*/ 0 w 163"/>
                  <a:gd name="T53" fmla="*/ 1 h 181"/>
                  <a:gd name="T54" fmla="*/ 0 w 163"/>
                  <a:gd name="T55" fmla="*/ 1 h 181"/>
                  <a:gd name="T56" fmla="*/ 0 w 163"/>
                  <a:gd name="T57" fmla="*/ 1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1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1 h 181"/>
                  <a:gd name="T98" fmla="*/ 0 w 163"/>
                  <a:gd name="T99" fmla="*/ 1 h 181"/>
                  <a:gd name="T100" fmla="*/ 0 w 163"/>
                  <a:gd name="T101" fmla="*/ 1 h 181"/>
                  <a:gd name="T102" fmla="*/ 0 w 163"/>
                  <a:gd name="T103" fmla="*/ 1 h 181"/>
                  <a:gd name="T104" fmla="*/ 0 w 163"/>
                  <a:gd name="T105" fmla="*/ 1 h 181"/>
                  <a:gd name="T106" fmla="*/ 1 w 163"/>
                  <a:gd name="T107" fmla="*/ 1 h 181"/>
                  <a:gd name="T108" fmla="*/ 1 w 163"/>
                  <a:gd name="T109" fmla="*/ 1 h 181"/>
                  <a:gd name="T110" fmla="*/ 1 w 163"/>
                  <a:gd name="T111" fmla="*/ 1 h 181"/>
                  <a:gd name="T112" fmla="*/ 1 w 163"/>
                  <a:gd name="T113" fmla="*/ 1 h 181"/>
                  <a:gd name="T114" fmla="*/ 1 w 163"/>
                  <a:gd name="T115" fmla="*/ 1 h 181"/>
                  <a:gd name="T116" fmla="*/ 1 w 163"/>
                  <a:gd name="T117" fmla="*/ 1 h 181"/>
                  <a:gd name="T118" fmla="*/ 1 w 163"/>
                  <a:gd name="T119" fmla="*/ 1 h 181"/>
                  <a:gd name="T120" fmla="*/ 1 w 163"/>
                  <a:gd name="T121" fmla="*/ 0 h 181"/>
                  <a:gd name="T122" fmla="*/ 1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 name="Freeform 200"/>
              <p:cNvSpPr>
                <a:spLocks noEditPoints="1"/>
              </p:cNvSpPr>
              <p:nvPr/>
            </p:nvSpPr>
            <p:spPr bwMode="auto">
              <a:xfrm>
                <a:off x="1146" y="2645"/>
                <a:ext cx="31" cy="29"/>
              </a:xfrm>
              <a:custGeom>
                <a:avLst/>
                <a:gdLst>
                  <a:gd name="T0" fmla="*/ 1 w 154"/>
                  <a:gd name="T1" fmla="*/ 0 h 175"/>
                  <a:gd name="T2" fmla="*/ 1 w 154"/>
                  <a:gd name="T3" fmla="*/ 0 h 175"/>
                  <a:gd name="T4" fmla="*/ 1 w 154"/>
                  <a:gd name="T5" fmla="*/ 0 h 175"/>
                  <a:gd name="T6" fmla="*/ 1 w 154"/>
                  <a:gd name="T7" fmla="*/ 0 h 175"/>
                  <a:gd name="T8" fmla="*/ 1 w 154"/>
                  <a:gd name="T9" fmla="*/ 0 h 175"/>
                  <a:gd name="T10" fmla="*/ 1 w 154"/>
                  <a:gd name="T11" fmla="*/ 0 h 175"/>
                  <a:gd name="T12" fmla="*/ 1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1 h 175"/>
                  <a:gd name="T26" fmla="*/ 0 w 154"/>
                  <a:gd name="T27" fmla="*/ 1 h 175"/>
                  <a:gd name="T28" fmla="*/ 0 w 154"/>
                  <a:gd name="T29" fmla="*/ 1 h 175"/>
                  <a:gd name="T30" fmla="*/ 1 w 154"/>
                  <a:gd name="T31" fmla="*/ 1 h 175"/>
                  <a:gd name="T32" fmla="*/ 1 w 154"/>
                  <a:gd name="T33" fmla="*/ 1 h 175"/>
                  <a:gd name="T34" fmla="*/ 1 w 154"/>
                  <a:gd name="T35" fmla="*/ 1 h 175"/>
                  <a:gd name="T36" fmla="*/ 1 w 154"/>
                  <a:gd name="T37" fmla="*/ 1 h 175"/>
                  <a:gd name="T38" fmla="*/ 1 w 154"/>
                  <a:gd name="T39" fmla="*/ 0 h 175"/>
                  <a:gd name="T40" fmla="*/ 1 w 154"/>
                  <a:gd name="T41" fmla="*/ 0 h 175"/>
                  <a:gd name="T42" fmla="*/ 1 w 154"/>
                  <a:gd name="T43" fmla="*/ 0 h 175"/>
                  <a:gd name="T44" fmla="*/ 1 w 154"/>
                  <a:gd name="T45" fmla="*/ 0 h 175"/>
                  <a:gd name="T46" fmla="*/ 1 w 154"/>
                  <a:gd name="T47" fmla="*/ 0 h 175"/>
                  <a:gd name="T48" fmla="*/ 1 w 154"/>
                  <a:gd name="T49" fmla="*/ 1 h 175"/>
                  <a:gd name="T50" fmla="*/ 1 w 154"/>
                  <a:gd name="T51" fmla="*/ 1 h 175"/>
                  <a:gd name="T52" fmla="*/ 1 w 154"/>
                  <a:gd name="T53" fmla="*/ 1 h 175"/>
                  <a:gd name="T54" fmla="*/ 1 w 154"/>
                  <a:gd name="T55" fmla="*/ 1 h 175"/>
                  <a:gd name="T56" fmla="*/ 0 w 154"/>
                  <a:gd name="T57" fmla="*/ 1 h 175"/>
                  <a:gd name="T58" fmla="*/ 0 w 154"/>
                  <a:gd name="T59" fmla="*/ 1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1 w 154"/>
                  <a:gd name="T75" fmla="*/ 0 h 175"/>
                  <a:gd name="T76" fmla="*/ 1 w 154"/>
                  <a:gd name="T77" fmla="*/ 0 h 175"/>
                  <a:gd name="T78" fmla="*/ 1 w 154"/>
                  <a:gd name="T79" fmla="*/ 0 h 175"/>
                  <a:gd name="T80" fmla="*/ 1 w 154"/>
                  <a:gd name="T81" fmla="*/ 0 h 175"/>
                  <a:gd name="T82" fmla="*/ 1 w 154"/>
                  <a:gd name="T83" fmla="*/ 0 h 175"/>
                  <a:gd name="T84" fmla="*/ 1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 name="Freeform 201"/>
              <p:cNvSpPr>
                <a:spLocks noEditPoints="1"/>
              </p:cNvSpPr>
              <p:nvPr/>
            </p:nvSpPr>
            <p:spPr bwMode="auto">
              <a:xfrm>
                <a:off x="1147" y="2645"/>
                <a:ext cx="29" cy="29"/>
              </a:xfrm>
              <a:custGeom>
                <a:avLst/>
                <a:gdLst>
                  <a:gd name="T0" fmla="*/ 1 w 145"/>
                  <a:gd name="T1" fmla="*/ 0 h 170"/>
                  <a:gd name="T2" fmla="*/ 1 w 145"/>
                  <a:gd name="T3" fmla="*/ 0 h 170"/>
                  <a:gd name="T4" fmla="*/ 1 w 145"/>
                  <a:gd name="T5" fmla="*/ 0 h 170"/>
                  <a:gd name="T6" fmla="*/ 1 w 145"/>
                  <a:gd name="T7" fmla="*/ 0 h 170"/>
                  <a:gd name="T8" fmla="*/ 1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1 h 170"/>
                  <a:gd name="T22" fmla="*/ 0 w 145"/>
                  <a:gd name="T23" fmla="*/ 1 h 170"/>
                  <a:gd name="T24" fmla="*/ 0 w 145"/>
                  <a:gd name="T25" fmla="*/ 1 h 170"/>
                  <a:gd name="T26" fmla="*/ 0 w 145"/>
                  <a:gd name="T27" fmla="*/ 1 h 170"/>
                  <a:gd name="T28" fmla="*/ 0 w 145"/>
                  <a:gd name="T29" fmla="*/ 1 h 170"/>
                  <a:gd name="T30" fmla="*/ 1 w 145"/>
                  <a:gd name="T31" fmla="*/ 1 h 170"/>
                  <a:gd name="T32" fmla="*/ 1 w 145"/>
                  <a:gd name="T33" fmla="*/ 1 h 170"/>
                  <a:gd name="T34" fmla="*/ 1 w 145"/>
                  <a:gd name="T35" fmla="*/ 1 h 170"/>
                  <a:gd name="T36" fmla="*/ 1 w 145"/>
                  <a:gd name="T37" fmla="*/ 1 h 170"/>
                  <a:gd name="T38" fmla="*/ 1 w 145"/>
                  <a:gd name="T39" fmla="*/ 1 h 170"/>
                  <a:gd name="T40" fmla="*/ 1 w 145"/>
                  <a:gd name="T41" fmla="*/ 0 h 170"/>
                  <a:gd name="T42" fmla="*/ 1 w 145"/>
                  <a:gd name="T43" fmla="*/ 1 h 170"/>
                  <a:gd name="T44" fmla="*/ 1 w 145"/>
                  <a:gd name="T45" fmla="*/ 1 h 170"/>
                  <a:gd name="T46" fmla="*/ 1 w 145"/>
                  <a:gd name="T47" fmla="*/ 1 h 170"/>
                  <a:gd name="T48" fmla="*/ 1 w 145"/>
                  <a:gd name="T49" fmla="*/ 1 h 170"/>
                  <a:gd name="T50" fmla="*/ 1 w 145"/>
                  <a:gd name="T51" fmla="*/ 1 h 170"/>
                  <a:gd name="T52" fmla="*/ 1 w 145"/>
                  <a:gd name="T53" fmla="*/ 1 h 170"/>
                  <a:gd name="T54" fmla="*/ 0 w 145"/>
                  <a:gd name="T55" fmla="*/ 1 h 170"/>
                  <a:gd name="T56" fmla="*/ 0 w 145"/>
                  <a:gd name="T57" fmla="*/ 1 h 170"/>
                  <a:gd name="T58" fmla="*/ 0 w 145"/>
                  <a:gd name="T59" fmla="*/ 1 h 170"/>
                  <a:gd name="T60" fmla="*/ 0 w 145"/>
                  <a:gd name="T61" fmla="*/ 1 h 170"/>
                  <a:gd name="T62" fmla="*/ 0 w 145"/>
                  <a:gd name="T63" fmla="*/ 0 h 170"/>
                  <a:gd name="T64" fmla="*/ 0 w 145"/>
                  <a:gd name="T65" fmla="*/ 0 h 170"/>
                  <a:gd name="T66" fmla="*/ 0 w 145"/>
                  <a:gd name="T67" fmla="*/ 0 h 170"/>
                  <a:gd name="T68" fmla="*/ 0 w 145"/>
                  <a:gd name="T69" fmla="*/ 0 h 170"/>
                  <a:gd name="T70" fmla="*/ 0 w 145"/>
                  <a:gd name="T71" fmla="*/ 0 h 170"/>
                  <a:gd name="T72" fmla="*/ 1 w 145"/>
                  <a:gd name="T73" fmla="*/ 0 h 170"/>
                  <a:gd name="T74" fmla="*/ 1 w 145"/>
                  <a:gd name="T75" fmla="*/ 0 h 170"/>
                  <a:gd name="T76" fmla="*/ 1 w 145"/>
                  <a:gd name="T77" fmla="*/ 0 h 170"/>
                  <a:gd name="T78" fmla="*/ 1 w 145"/>
                  <a:gd name="T79" fmla="*/ 0 h 170"/>
                  <a:gd name="T80" fmla="*/ 1 w 145"/>
                  <a:gd name="T81" fmla="*/ 0 h 170"/>
                  <a:gd name="T82" fmla="*/ 1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 name="Freeform 202"/>
              <p:cNvSpPr>
                <a:spLocks noEditPoints="1"/>
              </p:cNvSpPr>
              <p:nvPr/>
            </p:nvSpPr>
            <p:spPr bwMode="auto">
              <a:xfrm>
                <a:off x="1148" y="2646"/>
                <a:ext cx="27" cy="27"/>
              </a:xfrm>
              <a:custGeom>
                <a:avLst/>
                <a:gdLst>
                  <a:gd name="T0" fmla="*/ 1 w 136"/>
                  <a:gd name="T1" fmla="*/ 0 h 162"/>
                  <a:gd name="T2" fmla="*/ 1 w 136"/>
                  <a:gd name="T3" fmla="*/ 0 h 162"/>
                  <a:gd name="T4" fmla="*/ 1 w 136"/>
                  <a:gd name="T5" fmla="*/ 0 h 162"/>
                  <a:gd name="T6" fmla="*/ 1 w 136"/>
                  <a:gd name="T7" fmla="*/ 0 h 162"/>
                  <a:gd name="T8" fmla="*/ 1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1 h 162"/>
                  <a:gd name="T24" fmla="*/ 0 w 136"/>
                  <a:gd name="T25" fmla="*/ 1 h 162"/>
                  <a:gd name="T26" fmla="*/ 0 w 136"/>
                  <a:gd name="T27" fmla="*/ 1 h 162"/>
                  <a:gd name="T28" fmla="*/ 0 w 136"/>
                  <a:gd name="T29" fmla="*/ 1 h 162"/>
                  <a:gd name="T30" fmla="*/ 0 w 136"/>
                  <a:gd name="T31" fmla="*/ 1 h 162"/>
                  <a:gd name="T32" fmla="*/ 1 w 136"/>
                  <a:gd name="T33" fmla="*/ 1 h 162"/>
                  <a:gd name="T34" fmla="*/ 1 w 136"/>
                  <a:gd name="T35" fmla="*/ 1 h 162"/>
                  <a:gd name="T36" fmla="*/ 1 w 136"/>
                  <a:gd name="T37" fmla="*/ 1 h 162"/>
                  <a:gd name="T38" fmla="*/ 1 w 136"/>
                  <a:gd name="T39" fmla="*/ 1 h 162"/>
                  <a:gd name="T40" fmla="*/ 1 w 136"/>
                  <a:gd name="T41" fmla="*/ 1 h 162"/>
                  <a:gd name="T42" fmla="*/ 1 w 136"/>
                  <a:gd name="T43" fmla="*/ 0 h 162"/>
                  <a:gd name="T44" fmla="*/ 1 w 136"/>
                  <a:gd name="T45" fmla="*/ 1 h 162"/>
                  <a:gd name="T46" fmla="*/ 1 w 136"/>
                  <a:gd name="T47" fmla="*/ 1 h 162"/>
                  <a:gd name="T48" fmla="*/ 1 w 136"/>
                  <a:gd name="T49" fmla="*/ 1 h 162"/>
                  <a:gd name="T50" fmla="*/ 1 w 136"/>
                  <a:gd name="T51" fmla="*/ 1 h 162"/>
                  <a:gd name="T52" fmla="*/ 1 w 136"/>
                  <a:gd name="T53" fmla="*/ 1 h 162"/>
                  <a:gd name="T54" fmla="*/ 0 w 136"/>
                  <a:gd name="T55" fmla="*/ 1 h 162"/>
                  <a:gd name="T56" fmla="*/ 0 w 136"/>
                  <a:gd name="T57" fmla="*/ 1 h 162"/>
                  <a:gd name="T58" fmla="*/ 0 w 136"/>
                  <a:gd name="T59" fmla="*/ 1 h 162"/>
                  <a:gd name="T60" fmla="*/ 0 w 136"/>
                  <a:gd name="T61" fmla="*/ 1 h 162"/>
                  <a:gd name="T62" fmla="*/ 0 w 136"/>
                  <a:gd name="T63" fmla="*/ 1 h 162"/>
                  <a:gd name="T64" fmla="*/ 0 w 136"/>
                  <a:gd name="T65" fmla="*/ 0 h 162"/>
                  <a:gd name="T66" fmla="*/ 0 w 136"/>
                  <a:gd name="T67" fmla="*/ 0 h 162"/>
                  <a:gd name="T68" fmla="*/ 0 w 136"/>
                  <a:gd name="T69" fmla="*/ 0 h 162"/>
                  <a:gd name="T70" fmla="*/ 0 w 136"/>
                  <a:gd name="T71" fmla="*/ 0 h 162"/>
                  <a:gd name="T72" fmla="*/ 0 w 136"/>
                  <a:gd name="T73" fmla="*/ 0 h 162"/>
                  <a:gd name="T74" fmla="*/ 1 w 136"/>
                  <a:gd name="T75" fmla="*/ 0 h 162"/>
                  <a:gd name="T76" fmla="*/ 1 w 136"/>
                  <a:gd name="T77" fmla="*/ 0 h 162"/>
                  <a:gd name="T78" fmla="*/ 1 w 136"/>
                  <a:gd name="T79" fmla="*/ 0 h 162"/>
                  <a:gd name="T80" fmla="*/ 1 w 136"/>
                  <a:gd name="T81" fmla="*/ 0 h 162"/>
                  <a:gd name="T82" fmla="*/ 1 w 136"/>
                  <a:gd name="T83" fmla="*/ 0 h 162"/>
                  <a:gd name="T84" fmla="*/ 1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 name="Freeform 203"/>
              <p:cNvSpPr>
                <a:spLocks noEditPoints="1"/>
              </p:cNvSpPr>
              <p:nvPr/>
            </p:nvSpPr>
            <p:spPr bwMode="auto">
              <a:xfrm>
                <a:off x="1149" y="2647"/>
                <a:ext cx="25" cy="25"/>
              </a:xfrm>
              <a:custGeom>
                <a:avLst/>
                <a:gdLst>
                  <a:gd name="T0" fmla="*/ 1 w 127"/>
                  <a:gd name="T1" fmla="*/ 0 h 151"/>
                  <a:gd name="T2" fmla="*/ 1 w 127"/>
                  <a:gd name="T3" fmla="*/ 0 h 151"/>
                  <a:gd name="T4" fmla="*/ 1 w 127"/>
                  <a:gd name="T5" fmla="*/ 0 h 151"/>
                  <a:gd name="T6" fmla="*/ 1 w 127"/>
                  <a:gd name="T7" fmla="*/ 0 h 151"/>
                  <a:gd name="T8" fmla="*/ 1 w 127"/>
                  <a:gd name="T9" fmla="*/ 0 h 151"/>
                  <a:gd name="T10" fmla="*/ 1 w 127"/>
                  <a:gd name="T11" fmla="*/ 0 h 151"/>
                  <a:gd name="T12" fmla="*/ 1 w 127"/>
                  <a:gd name="T13" fmla="*/ 0 h 151"/>
                  <a:gd name="T14" fmla="*/ 1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1 h 151"/>
                  <a:gd name="T42" fmla="*/ 0 w 127"/>
                  <a:gd name="T43" fmla="*/ 1 h 151"/>
                  <a:gd name="T44" fmla="*/ 0 w 127"/>
                  <a:gd name="T45" fmla="*/ 1 h 151"/>
                  <a:gd name="T46" fmla="*/ 0 w 127"/>
                  <a:gd name="T47" fmla="*/ 1 h 151"/>
                  <a:gd name="T48" fmla="*/ 1 w 127"/>
                  <a:gd name="T49" fmla="*/ 1 h 151"/>
                  <a:gd name="T50" fmla="*/ 1 w 127"/>
                  <a:gd name="T51" fmla="*/ 1 h 151"/>
                  <a:gd name="T52" fmla="*/ 1 w 127"/>
                  <a:gd name="T53" fmla="*/ 1 h 151"/>
                  <a:gd name="T54" fmla="*/ 1 w 127"/>
                  <a:gd name="T55" fmla="*/ 1 h 151"/>
                  <a:gd name="T56" fmla="*/ 1 w 127"/>
                  <a:gd name="T57" fmla="*/ 0 h 151"/>
                  <a:gd name="T58" fmla="*/ 1 w 127"/>
                  <a:gd name="T59" fmla="*/ 0 h 151"/>
                  <a:gd name="T60" fmla="*/ 1 w 127"/>
                  <a:gd name="T61" fmla="*/ 0 h 151"/>
                  <a:gd name="T62" fmla="*/ 1 w 127"/>
                  <a:gd name="T63" fmla="*/ 0 h 151"/>
                  <a:gd name="T64" fmla="*/ 1 w 127"/>
                  <a:gd name="T65" fmla="*/ 0 h 151"/>
                  <a:gd name="T66" fmla="*/ 1 w 127"/>
                  <a:gd name="T67" fmla="*/ 0 h 151"/>
                  <a:gd name="T68" fmla="*/ 1 w 127"/>
                  <a:gd name="T69" fmla="*/ 0 h 151"/>
                  <a:gd name="T70" fmla="*/ 1 w 127"/>
                  <a:gd name="T71" fmla="*/ 0 h 151"/>
                  <a:gd name="T72" fmla="*/ 1 w 127"/>
                  <a:gd name="T73" fmla="*/ 1 h 151"/>
                  <a:gd name="T74" fmla="*/ 1 w 127"/>
                  <a:gd name="T75" fmla="*/ 1 h 151"/>
                  <a:gd name="T76" fmla="*/ 1 w 127"/>
                  <a:gd name="T77" fmla="*/ 1 h 151"/>
                  <a:gd name="T78" fmla="*/ 0 w 127"/>
                  <a:gd name="T79" fmla="*/ 1 h 151"/>
                  <a:gd name="T80" fmla="*/ 0 w 127"/>
                  <a:gd name="T81" fmla="*/ 1 h 151"/>
                  <a:gd name="T82" fmla="*/ 0 w 127"/>
                  <a:gd name="T83" fmla="*/ 1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1 w 127"/>
                  <a:gd name="T105" fmla="*/ 0 h 151"/>
                  <a:gd name="T106" fmla="*/ 1 w 127"/>
                  <a:gd name="T107" fmla="*/ 0 h 151"/>
                  <a:gd name="T108" fmla="*/ 1 w 127"/>
                  <a:gd name="T109" fmla="*/ 0 h 151"/>
                  <a:gd name="T110" fmla="*/ 1 w 127"/>
                  <a:gd name="T111" fmla="*/ 0 h 151"/>
                  <a:gd name="T112" fmla="*/ 1 w 127"/>
                  <a:gd name="T113" fmla="*/ 0 h 151"/>
                  <a:gd name="T114" fmla="*/ 1 w 127"/>
                  <a:gd name="T115" fmla="*/ 0 h 151"/>
                  <a:gd name="T116" fmla="*/ 1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 name="Freeform 204"/>
              <p:cNvSpPr>
                <a:spLocks noEditPoints="1"/>
              </p:cNvSpPr>
              <p:nvPr/>
            </p:nvSpPr>
            <p:spPr bwMode="auto">
              <a:xfrm>
                <a:off x="1150" y="2648"/>
                <a:ext cx="23" cy="23"/>
              </a:xfrm>
              <a:custGeom>
                <a:avLst/>
                <a:gdLst>
                  <a:gd name="T0" fmla="*/ 1 w 118"/>
                  <a:gd name="T1" fmla="*/ 0 h 140"/>
                  <a:gd name="T2" fmla="*/ 1 w 118"/>
                  <a:gd name="T3" fmla="*/ 0 h 140"/>
                  <a:gd name="T4" fmla="*/ 1 w 118"/>
                  <a:gd name="T5" fmla="*/ 0 h 140"/>
                  <a:gd name="T6" fmla="*/ 1 w 118"/>
                  <a:gd name="T7" fmla="*/ 0 h 140"/>
                  <a:gd name="T8" fmla="*/ 1 w 118"/>
                  <a:gd name="T9" fmla="*/ 0 h 140"/>
                  <a:gd name="T10" fmla="*/ 1 w 118"/>
                  <a:gd name="T11" fmla="*/ 0 h 140"/>
                  <a:gd name="T12" fmla="*/ 1 w 118"/>
                  <a:gd name="T13" fmla="*/ 0 h 140"/>
                  <a:gd name="T14" fmla="*/ 1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1 h 140"/>
                  <a:gd name="T44" fmla="*/ 0 w 118"/>
                  <a:gd name="T45" fmla="*/ 1 h 140"/>
                  <a:gd name="T46" fmla="*/ 0 w 118"/>
                  <a:gd name="T47" fmla="*/ 1 h 140"/>
                  <a:gd name="T48" fmla="*/ 1 w 118"/>
                  <a:gd name="T49" fmla="*/ 1 h 140"/>
                  <a:gd name="T50" fmla="*/ 1 w 118"/>
                  <a:gd name="T51" fmla="*/ 1 h 140"/>
                  <a:gd name="T52" fmla="*/ 1 w 118"/>
                  <a:gd name="T53" fmla="*/ 1 h 140"/>
                  <a:gd name="T54" fmla="*/ 1 w 118"/>
                  <a:gd name="T55" fmla="*/ 0 h 140"/>
                  <a:gd name="T56" fmla="*/ 1 w 118"/>
                  <a:gd name="T57" fmla="*/ 0 h 140"/>
                  <a:gd name="T58" fmla="*/ 1 w 118"/>
                  <a:gd name="T59" fmla="*/ 0 h 140"/>
                  <a:gd name="T60" fmla="*/ 1 w 118"/>
                  <a:gd name="T61" fmla="*/ 0 h 140"/>
                  <a:gd name="T62" fmla="*/ 1 w 118"/>
                  <a:gd name="T63" fmla="*/ 0 h 140"/>
                  <a:gd name="T64" fmla="*/ 1 w 118"/>
                  <a:gd name="T65" fmla="*/ 0 h 140"/>
                  <a:gd name="T66" fmla="*/ 1 w 118"/>
                  <a:gd name="T67" fmla="*/ 0 h 140"/>
                  <a:gd name="T68" fmla="*/ 1 w 118"/>
                  <a:gd name="T69" fmla="*/ 0 h 140"/>
                  <a:gd name="T70" fmla="*/ 1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1 w 118"/>
                  <a:gd name="T91" fmla="*/ 0 h 140"/>
                  <a:gd name="T92" fmla="*/ 1 w 118"/>
                  <a:gd name="T93" fmla="*/ 0 h 140"/>
                  <a:gd name="T94" fmla="*/ 1 w 118"/>
                  <a:gd name="T95" fmla="*/ 0 h 140"/>
                  <a:gd name="T96" fmla="*/ 1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 name="Freeform 205"/>
              <p:cNvSpPr>
                <a:spLocks noEditPoints="1"/>
              </p:cNvSpPr>
              <p:nvPr/>
            </p:nvSpPr>
            <p:spPr bwMode="auto">
              <a:xfrm>
                <a:off x="1151" y="2649"/>
                <a:ext cx="21" cy="21"/>
              </a:xfrm>
              <a:custGeom>
                <a:avLst/>
                <a:gdLst>
                  <a:gd name="T0" fmla="*/ 1 w 109"/>
                  <a:gd name="T1" fmla="*/ 0 h 130"/>
                  <a:gd name="T2" fmla="*/ 1 w 109"/>
                  <a:gd name="T3" fmla="*/ 0 h 130"/>
                  <a:gd name="T4" fmla="*/ 1 w 109"/>
                  <a:gd name="T5" fmla="*/ 0 h 130"/>
                  <a:gd name="T6" fmla="*/ 1 w 109"/>
                  <a:gd name="T7" fmla="*/ 0 h 130"/>
                  <a:gd name="T8" fmla="*/ 1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1 w 109"/>
                  <a:gd name="T43" fmla="*/ 0 h 130"/>
                  <a:gd name="T44" fmla="*/ 1 w 109"/>
                  <a:gd name="T45" fmla="*/ 0 h 130"/>
                  <a:gd name="T46" fmla="*/ 1 w 109"/>
                  <a:gd name="T47" fmla="*/ 0 h 130"/>
                  <a:gd name="T48" fmla="*/ 1 w 109"/>
                  <a:gd name="T49" fmla="*/ 0 h 130"/>
                  <a:gd name="T50" fmla="*/ 1 w 109"/>
                  <a:gd name="T51" fmla="*/ 0 h 130"/>
                  <a:gd name="T52" fmla="*/ 1 w 109"/>
                  <a:gd name="T53" fmla="*/ 0 h 130"/>
                  <a:gd name="T54" fmla="*/ 1 w 109"/>
                  <a:gd name="T55" fmla="*/ 0 h 130"/>
                  <a:gd name="T56" fmla="*/ 1 w 109"/>
                  <a:gd name="T57" fmla="*/ 0 h 130"/>
                  <a:gd name="T58" fmla="*/ 1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1 w 109"/>
                  <a:gd name="T79" fmla="*/ 0 h 130"/>
                  <a:gd name="T80" fmla="*/ 1 w 109"/>
                  <a:gd name="T81" fmla="*/ 0 h 130"/>
                  <a:gd name="T82" fmla="*/ 1 w 109"/>
                  <a:gd name="T83" fmla="*/ 0 h 130"/>
                  <a:gd name="T84" fmla="*/ 1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 name="Freeform 206"/>
              <p:cNvSpPr>
                <a:spLocks noEditPoints="1"/>
              </p:cNvSpPr>
              <p:nvPr/>
            </p:nvSpPr>
            <p:spPr bwMode="auto">
              <a:xfrm>
                <a:off x="1152" y="2649"/>
                <a:ext cx="20" cy="20"/>
              </a:xfrm>
              <a:custGeom>
                <a:avLst/>
                <a:gdLst>
                  <a:gd name="T0" fmla="*/ 1 w 100"/>
                  <a:gd name="T1" fmla="*/ 0 h 119"/>
                  <a:gd name="T2" fmla="*/ 1 w 100"/>
                  <a:gd name="T3" fmla="*/ 0 h 119"/>
                  <a:gd name="T4" fmla="*/ 1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1 h 119"/>
                  <a:gd name="T20" fmla="*/ 0 w 100"/>
                  <a:gd name="T21" fmla="*/ 1 h 119"/>
                  <a:gd name="T22" fmla="*/ 0 w 100"/>
                  <a:gd name="T23" fmla="*/ 1 h 119"/>
                  <a:gd name="T24" fmla="*/ 0 w 100"/>
                  <a:gd name="T25" fmla="*/ 1 h 119"/>
                  <a:gd name="T26" fmla="*/ 1 w 100"/>
                  <a:gd name="T27" fmla="*/ 1 h 119"/>
                  <a:gd name="T28" fmla="*/ 1 w 100"/>
                  <a:gd name="T29" fmla="*/ 1 h 119"/>
                  <a:gd name="T30" fmla="*/ 1 w 100"/>
                  <a:gd name="T31" fmla="*/ 0 h 119"/>
                  <a:gd name="T32" fmla="*/ 1 w 100"/>
                  <a:gd name="T33" fmla="*/ 0 h 119"/>
                  <a:gd name="T34" fmla="*/ 1 w 100"/>
                  <a:gd name="T35" fmla="*/ 0 h 119"/>
                  <a:gd name="T36" fmla="*/ 1 w 100"/>
                  <a:gd name="T37" fmla="*/ 1 h 119"/>
                  <a:gd name="T38" fmla="*/ 1 w 100"/>
                  <a:gd name="T39" fmla="*/ 1 h 119"/>
                  <a:gd name="T40" fmla="*/ 0 w 100"/>
                  <a:gd name="T41" fmla="*/ 1 h 119"/>
                  <a:gd name="T42" fmla="*/ 0 w 100"/>
                  <a:gd name="T43" fmla="*/ 1 h 119"/>
                  <a:gd name="T44" fmla="*/ 0 w 100"/>
                  <a:gd name="T45" fmla="*/ 1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1 w 100"/>
                  <a:gd name="T59" fmla="*/ 0 h 119"/>
                  <a:gd name="T60" fmla="*/ 1 w 100"/>
                  <a:gd name="T61" fmla="*/ 0 h 119"/>
                  <a:gd name="T62" fmla="*/ 1 w 100"/>
                  <a:gd name="T63" fmla="*/ 0 h 119"/>
                  <a:gd name="T64" fmla="*/ 1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 name="Freeform 207"/>
              <p:cNvSpPr>
                <a:spLocks noEditPoints="1"/>
              </p:cNvSpPr>
              <p:nvPr/>
            </p:nvSpPr>
            <p:spPr bwMode="auto">
              <a:xfrm>
                <a:off x="1152" y="2650"/>
                <a:ext cx="19" cy="18"/>
              </a:xfrm>
              <a:custGeom>
                <a:avLst/>
                <a:gdLst>
                  <a:gd name="T0" fmla="*/ 1 w 91"/>
                  <a:gd name="T1" fmla="*/ 0 h 108"/>
                  <a:gd name="T2" fmla="*/ 1 w 91"/>
                  <a:gd name="T3" fmla="*/ 0 h 108"/>
                  <a:gd name="T4" fmla="*/ 1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1 h 108"/>
                  <a:gd name="T22" fmla="*/ 0 w 91"/>
                  <a:gd name="T23" fmla="*/ 1 h 108"/>
                  <a:gd name="T24" fmla="*/ 0 w 91"/>
                  <a:gd name="T25" fmla="*/ 1 h 108"/>
                  <a:gd name="T26" fmla="*/ 1 w 91"/>
                  <a:gd name="T27" fmla="*/ 1 h 108"/>
                  <a:gd name="T28" fmla="*/ 1 w 91"/>
                  <a:gd name="T29" fmla="*/ 0 h 108"/>
                  <a:gd name="T30" fmla="*/ 1 w 91"/>
                  <a:gd name="T31" fmla="*/ 0 h 108"/>
                  <a:gd name="T32" fmla="*/ 1 w 91"/>
                  <a:gd name="T33" fmla="*/ 0 h 108"/>
                  <a:gd name="T34" fmla="*/ 1 w 91"/>
                  <a:gd name="T35" fmla="*/ 0 h 108"/>
                  <a:gd name="T36" fmla="*/ 1 w 91"/>
                  <a:gd name="T37" fmla="*/ 0 h 108"/>
                  <a:gd name="T38" fmla="*/ 1 w 91"/>
                  <a:gd name="T39" fmla="*/ 1 h 108"/>
                  <a:gd name="T40" fmla="*/ 0 w 91"/>
                  <a:gd name="T41" fmla="*/ 1 h 108"/>
                  <a:gd name="T42" fmla="*/ 0 w 91"/>
                  <a:gd name="T43" fmla="*/ 1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1 w 91"/>
                  <a:gd name="T59" fmla="*/ 0 h 108"/>
                  <a:gd name="T60" fmla="*/ 1 w 91"/>
                  <a:gd name="T61" fmla="*/ 0 h 108"/>
                  <a:gd name="T62" fmla="*/ 1 w 91"/>
                  <a:gd name="T63" fmla="*/ 0 h 108"/>
                  <a:gd name="T64" fmla="*/ 1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 name="Freeform 208"/>
              <p:cNvSpPr>
                <a:spLocks noEditPoints="1"/>
              </p:cNvSpPr>
              <p:nvPr/>
            </p:nvSpPr>
            <p:spPr bwMode="auto">
              <a:xfrm>
                <a:off x="1153" y="2651"/>
                <a:ext cx="17" cy="16"/>
              </a:xfrm>
              <a:custGeom>
                <a:avLst/>
                <a:gdLst>
                  <a:gd name="T0" fmla="*/ 1 w 82"/>
                  <a:gd name="T1" fmla="*/ 0 h 97"/>
                  <a:gd name="T2" fmla="*/ 1 w 82"/>
                  <a:gd name="T3" fmla="*/ 0 h 97"/>
                  <a:gd name="T4" fmla="*/ 1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1 w 82"/>
                  <a:gd name="T27" fmla="*/ 0 h 97"/>
                  <a:gd name="T28" fmla="*/ 1 w 82"/>
                  <a:gd name="T29" fmla="*/ 0 h 97"/>
                  <a:gd name="T30" fmla="*/ 1 w 82"/>
                  <a:gd name="T31" fmla="*/ 0 h 97"/>
                  <a:gd name="T32" fmla="*/ 1 w 82"/>
                  <a:gd name="T33" fmla="*/ 0 h 97"/>
                  <a:gd name="T34" fmla="*/ 1 w 82"/>
                  <a:gd name="T35" fmla="*/ 0 h 97"/>
                  <a:gd name="T36" fmla="*/ 1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1 w 82"/>
                  <a:gd name="T61" fmla="*/ 0 h 97"/>
                  <a:gd name="T62" fmla="*/ 1 w 82"/>
                  <a:gd name="T63" fmla="*/ 0 h 97"/>
                  <a:gd name="T64" fmla="*/ 1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 name="Freeform 209"/>
              <p:cNvSpPr>
                <a:spLocks noEditPoints="1"/>
              </p:cNvSpPr>
              <p:nvPr/>
            </p:nvSpPr>
            <p:spPr bwMode="auto">
              <a:xfrm>
                <a:off x="1154" y="2652"/>
                <a:ext cx="15" cy="14"/>
              </a:xfrm>
              <a:custGeom>
                <a:avLst/>
                <a:gdLst>
                  <a:gd name="T0" fmla="*/ 1 w 73"/>
                  <a:gd name="T1" fmla="*/ 0 h 86"/>
                  <a:gd name="T2" fmla="*/ 1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1 w 73"/>
                  <a:gd name="T29" fmla="*/ 0 h 86"/>
                  <a:gd name="T30" fmla="*/ 1 w 73"/>
                  <a:gd name="T31" fmla="*/ 0 h 86"/>
                  <a:gd name="T32" fmla="*/ 1 w 73"/>
                  <a:gd name="T33" fmla="*/ 0 h 86"/>
                  <a:gd name="T34" fmla="*/ 1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1 w 73"/>
                  <a:gd name="T63" fmla="*/ 0 h 86"/>
                  <a:gd name="T64" fmla="*/ 1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 name="Freeform 210"/>
              <p:cNvSpPr>
                <a:spLocks noEditPoints="1"/>
              </p:cNvSpPr>
              <p:nvPr/>
            </p:nvSpPr>
            <p:spPr bwMode="auto">
              <a:xfrm>
                <a:off x="1155" y="2653"/>
                <a:ext cx="13" cy="12"/>
              </a:xfrm>
              <a:custGeom>
                <a:avLst/>
                <a:gdLst>
                  <a:gd name="T0" fmla="*/ 1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1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 name="Freeform 211"/>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 name="Freeform 212"/>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 name="Freeform 213"/>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 name="Freeform 214"/>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 name="Freeform 215"/>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 name="Freeform 216"/>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 name="Freeform 217"/>
              <p:cNvSpPr>
                <a:spLocks/>
              </p:cNvSpPr>
              <p:nvPr/>
            </p:nvSpPr>
            <p:spPr bwMode="auto">
              <a:xfrm>
                <a:off x="1043" y="2596"/>
                <a:ext cx="44" cy="47"/>
              </a:xfrm>
              <a:custGeom>
                <a:avLst/>
                <a:gdLst>
                  <a:gd name="T0" fmla="*/ 1 w 220"/>
                  <a:gd name="T1" fmla="*/ 0 h 284"/>
                  <a:gd name="T2" fmla="*/ 0 w 220"/>
                  <a:gd name="T3" fmla="*/ 0 h 284"/>
                  <a:gd name="T4" fmla="*/ 0 w 220"/>
                  <a:gd name="T5" fmla="*/ 1 h 284"/>
                  <a:gd name="T6" fmla="*/ 1 w 220"/>
                  <a:gd name="T7" fmla="*/ 1 h 284"/>
                  <a:gd name="T8" fmla="*/ 2 w 220"/>
                  <a:gd name="T9" fmla="*/ 0 h 284"/>
                  <a:gd name="T10" fmla="*/ 1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 name="Freeform 218"/>
              <p:cNvSpPr>
                <a:spLocks/>
              </p:cNvSpPr>
              <p:nvPr/>
            </p:nvSpPr>
            <p:spPr bwMode="auto">
              <a:xfrm>
                <a:off x="1043" y="2596"/>
                <a:ext cx="44" cy="26"/>
              </a:xfrm>
              <a:custGeom>
                <a:avLst/>
                <a:gdLst>
                  <a:gd name="T0" fmla="*/ 1 w 222"/>
                  <a:gd name="T1" fmla="*/ 0 h 157"/>
                  <a:gd name="T2" fmla="*/ 0 w 222"/>
                  <a:gd name="T3" fmla="*/ 0 h 157"/>
                  <a:gd name="T4" fmla="*/ 1 w 222"/>
                  <a:gd name="T5" fmla="*/ 1 h 157"/>
                  <a:gd name="T6" fmla="*/ 2 w 222"/>
                  <a:gd name="T7" fmla="*/ 0 h 157"/>
                  <a:gd name="T8" fmla="*/ 1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 name="Freeform 219"/>
              <p:cNvSpPr>
                <a:spLocks/>
              </p:cNvSpPr>
              <p:nvPr/>
            </p:nvSpPr>
            <p:spPr bwMode="auto">
              <a:xfrm>
                <a:off x="1043" y="2601"/>
                <a:ext cx="13" cy="15"/>
              </a:xfrm>
              <a:custGeom>
                <a:avLst/>
                <a:gdLst>
                  <a:gd name="T0" fmla="*/ 1 w 63"/>
                  <a:gd name="T1" fmla="*/ 0 h 89"/>
                  <a:gd name="T2" fmla="*/ 0 w 63"/>
                  <a:gd name="T3" fmla="*/ 0 h 89"/>
                  <a:gd name="T4" fmla="*/ 0 w 63"/>
                  <a:gd name="T5" fmla="*/ 1 h 89"/>
                  <a:gd name="T6" fmla="*/ 1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 name="Freeform 220"/>
              <p:cNvSpPr>
                <a:spLocks/>
              </p:cNvSpPr>
              <p:nvPr/>
            </p:nvSpPr>
            <p:spPr bwMode="auto">
              <a:xfrm>
                <a:off x="1043" y="2601"/>
                <a:ext cx="13" cy="8"/>
              </a:xfrm>
              <a:custGeom>
                <a:avLst/>
                <a:gdLst>
                  <a:gd name="T0" fmla="*/ 1 w 63"/>
                  <a:gd name="T1" fmla="*/ 0 h 46"/>
                  <a:gd name="T2" fmla="*/ 0 w 63"/>
                  <a:gd name="T3" fmla="*/ 0 h 46"/>
                  <a:gd name="T4" fmla="*/ 0 w 63"/>
                  <a:gd name="T5" fmla="*/ 0 h 46"/>
                  <a:gd name="T6" fmla="*/ 1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 name="Freeform 221"/>
              <p:cNvSpPr>
                <a:spLocks/>
              </p:cNvSpPr>
              <p:nvPr/>
            </p:nvSpPr>
            <p:spPr bwMode="auto">
              <a:xfrm>
                <a:off x="1078" y="2596"/>
                <a:ext cx="93" cy="63"/>
              </a:xfrm>
              <a:custGeom>
                <a:avLst/>
                <a:gdLst>
                  <a:gd name="T0" fmla="*/ 0 w 463"/>
                  <a:gd name="T1" fmla="*/ 0 h 376"/>
                  <a:gd name="T2" fmla="*/ 0 w 463"/>
                  <a:gd name="T3" fmla="*/ 0 h 376"/>
                  <a:gd name="T4" fmla="*/ 3 w 463"/>
                  <a:gd name="T5" fmla="*/ 2 h 376"/>
                  <a:gd name="T6" fmla="*/ 4 w 463"/>
                  <a:gd name="T7" fmla="*/ 2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 name="Freeform 222"/>
              <p:cNvSpPr>
                <a:spLocks/>
              </p:cNvSpPr>
              <p:nvPr/>
            </p:nvSpPr>
            <p:spPr bwMode="auto">
              <a:xfrm>
                <a:off x="1065" y="2609"/>
                <a:ext cx="100" cy="72"/>
              </a:xfrm>
              <a:custGeom>
                <a:avLst/>
                <a:gdLst>
                  <a:gd name="T0" fmla="*/ 1 w 501"/>
                  <a:gd name="T1" fmla="*/ 0 h 430"/>
                  <a:gd name="T2" fmla="*/ 0 w 501"/>
                  <a:gd name="T3" fmla="*/ 0 h 430"/>
                  <a:gd name="T4" fmla="*/ 0 w 501"/>
                  <a:gd name="T5" fmla="*/ 1 h 430"/>
                  <a:gd name="T6" fmla="*/ 3 w 501"/>
                  <a:gd name="T7" fmla="*/ 2 h 430"/>
                  <a:gd name="T8" fmla="*/ 4 w 501"/>
                  <a:gd name="T9" fmla="*/ 1 h 430"/>
                  <a:gd name="T10" fmla="*/ 1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 name="Freeform 223"/>
              <p:cNvSpPr>
                <a:spLocks/>
              </p:cNvSpPr>
              <p:nvPr/>
            </p:nvSpPr>
            <p:spPr bwMode="auto">
              <a:xfrm>
                <a:off x="1055" y="2630"/>
                <a:ext cx="97" cy="61"/>
              </a:xfrm>
              <a:custGeom>
                <a:avLst/>
                <a:gdLst>
                  <a:gd name="T0" fmla="*/ 0 w 487"/>
                  <a:gd name="T1" fmla="*/ 0 h 367"/>
                  <a:gd name="T2" fmla="*/ 0 w 487"/>
                  <a:gd name="T3" fmla="*/ 0 h 367"/>
                  <a:gd name="T4" fmla="*/ 4 w 487"/>
                  <a:gd name="T5" fmla="*/ 2 h 367"/>
                  <a:gd name="T6" fmla="*/ 4 w 487"/>
                  <a:gd name="T7" fmla="*/ 1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 name="Freeform 224"/>
              <p:cNvSpPr>
                <a:spLocks/>
              </p:cNvSpPr>
              <p:nvPr/>
            </p:nvSpPr>
            <p:spPr bwMode="auto">
              <a:xfrm>
                <a:off x="1143" y="2647"/>
                <a:ext cx="30" cy="45"/>
              </a:xfrm>
              <a:custGeom>
                <a:avLst/>
                <a:gdLst>
                  <a:gd name="T0" fmla="*/ 1 w 147"/>
                  <a:gd name="T1" fmla="*/ 0 h 276"/>
                  <a:gd name="T2" fmla="*/ 1 w 147"/>
                  <a:gd name="T3" fmla="*/ 0 h 276"/>
                  <a:gd name="T4" fmla="*/ 0 w 147"/>
                  <a:gd name="T5" fmla="*/ 1 h 276"/>
                  <a:gd name="T6" fmla="*/ 0 w 147"/>
                  <a:gd name="T7" fmla="*/ 1 h 276"/>
                  <a:gd name="T8" fmla="*/ 1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 name="Freeform 225"/>
              <p:cNvSpPr>
                <a:spLocks/>
              </p:cNvSpPr>
              <p:nvPr/>
            </p:nvSpPr>
            <p:spPr bwMode="auto">
              <a:xfrm>
                <a:off x="1150" y="2647"/>
                <a:ext cx="23" cy="34"/>
              </a:xfrm>
              <a:custGeom>
                <a:avLst/>
                <a:gdLst>
                  <a:gd name="T0" fmla="*/ 1 w 114"/>
                  <a:gd name="T1" fmla="*/ 0 h 209"/>
                  <a:gd name="T2" fmla="*/ 1 w 114"/>
                  <a:gd name="T3" fmla="*/ 0 h 209"/>
                  <a:gd name="T4" fmla="*/ 0 w 114"/>
                  <a:gd name="T5" fmla="*/ 1 h 209"/>
                  <a:gd name="T6" fmla="*/ 0 w 114"/>
                  <a:gd name="T7" fmla="*/ 1 h 209"/>
                  <a:gd name="T8" fmla="*/ 1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 name="Freeform 226"/>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 name="Rectangle 2"/>
          <p:cNvSpPr/>
          <p:nvPr/>
        </p:nvSpPr>
        <p:spPr>
          <a:xfrm>
            <a:off x="3366526" y="2319334"/>
            <a:ext cx="8234284" cy="830997"/>
          </a:xfrm>
          <a:prstGeom prst="rect">
            <a:avLst/>
          </a:prstGeom>
        </p:spPr>
        <p:txBody>
          <a:bodyPr wrap="square">
            <a:spAutoFit/>
          </a:bodyPr>
          <a:lstStyle/>
          <a:p>
            <a:pPr algn="just"/>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endParaRPr lang="en-US" sz="2400" b="1" dirty="0">
              <a:latin typeface="Times New Roman" pitchFamily="18" charset="0"/>
              <a:cs typeface="Times New Roman" pitchFamily="18" charset="0"/>
            </a:endParaRPr>
          </a:p>
        </p:txBody>
      </p:sp>
      <p:sp>
        <p:nvSpPr>
          <p:cNvPr id="236" name="Rectangle 235"/>
          <p:cNvSpPr/>
          <p:nvPr/>
        </p:nvSpPr>
        <p:spPr>
          <a:xfrm>
            <a:off x="3251886" y="3243703"/>
            <a:ext cx="8377407" cy="830997"/>
          </a:xfrm>
          <a:prstGeom prst="rect">
            <a:avLst/>
          </a:prstGeom>
        </p:spPr>
        <p:txBody>
          <a:bodyPr wrap="square">
            <a:spAutoFit/>
          </a:bodyPr>
          <a:lstStyle/>
          <a:p>
            <a:pPr algn="just"/>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endParaRPr lang="vi-VN" sz="2400" b="1" dirty="0">
              <a:latin typeface="Times New Roman" pitchFamily="18" charset="0"/>
              <a:cs typeface="Times New Roman" pitchFamily="18" charset="0"/>
            </a:endParaRPr>
          </a:p>
        </p:txBody>
      </p:sp>
      <p:sp>
        <p:nvSpPr>
          <p:cNvPr id="237" name="Rectangle 236"/>
          <p:cNvSpPr/>
          <p:nvPr/>
        </p:nvSpPr>
        <p:spPr>
          <a:xfrm>
            <a:off x="3288820" y="4287858"/>
            <a:ext cx="8325959" cy="461665"/>
          </a:xfrm>
          <a:prstGeom prst="rect">
            <a:avLst/>
          </a:prstGeom>
        </p:spPr>
        <p:txBody>
          <a:bodyPr wrap="square">
            <a:spAutoFit/>
          </a:bodyPr>
          <a:lstStyle/>
          <a:p>
            <a:pPr algn="just"/>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endParaRPr lang="vi-VN" sz="2400" b="1" dirty="0">
              <a:latin typeface="Times New Roman" pitchFamily="18" charset="0"/>
              <a:cs typeface="Times New Roman" pitchFamily="18" charset="0"/>
            </a:endParaRPr>
          </a:p>
        </p:txBody>
      </p:sp>
      <p:sp>
        <p:nvSpPr>
          <p:cNvPr id="238" name="Rectangle 237"/>
          <p:cNvSpPr/>
          <p:nvPr/>
        </p:nvSpPr>
        <p:spPr>
          <a:xfrm>
            <a:off x="3363685" y="5047699"/>
            <a:ext cx="8234283" cy="830997"/>
          </a:xfrm>
          <a:prstGeom prst="rect">
            <a:avLst/>
          </a:prstGeom>
        </p:spPr>
        <p:txBody>
          <a:bodyPr wrap="square">
            <a:spAutoFit/>
          </a:bodyPr>
          <a:lstStyle/>
          <a:p>
            <a:pPr algn="just"/>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endParaRPr lang="vi-VN" sz="2400" b="1"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3" y="2651252"/>
            <a:ext cx="22733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 name="Picture 2" descr="C:\Users\tp\Desktop\tải xuống.jpg"/>
          <p:cNvPicPr>
            <a:picLocks noChangeAspect="1" noChangeArrowheads="1"/>
          </p:cNvPicPr>
          <p:nvPr/>
        </p:nvPicPr>
        <p:blipFill>
          <a:blip r:embed="rId3"/>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5186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6"/>
                                        </p:tgtEl>
                                        <p:attrNameLst>
                                          <p:attrName>style.visibility</p:attrName>
                                        </p:attrNameLst>
                                      </p:cBhvr>
                                      <p:to>
                                        <p:strVal val="visible"/>
                                      </p:to>
                                    </p:set>
                                    <p:animEffect transition="in" filter="fade">
                                      <p:cBhvr>
                                        <p:cTn id="19" dur="1000"/>
                                        <p:tgtEl>
                                          <p:spTgt spid="236"/>
                                        </p:tgtEl>
                                      </p:cBhvr>
                                    </p:animEffect>
                                    <p:anim calcmode="lin" valueType="num">
                                      <p:cBhvr>
                                        <p:cTn id="20" dur="1000" fill="hold"/>
                                        <p:tgtEl>
                                          <p:spTgt spid="236"/>
                                        </p:tgtEl>
                                        <p:attrNameLst>
                                          <p:attrName>ppt_x</p:attrName>
                                        </p:attrNameLst>
                                      </p:cBhvr>
                                      <p:tavLst>
                                        <p:tav tm="0">
                                          <p:val>
                                            <p:strVal val="#ppt_x"/>
                                          </p:val>
                                        </p:tav>
                                        <p:tav tm="100000">
                                          <p:val>
                                            <p:strVal val="#ppt_x"/>
                                          </p:val>
                                        </p:tav>
                                      </p:tavLst>
                                    </p:anim>
                                    <p:anim calcmode="lin" valueType="num">
                                      <p:cBhvr>
                                        <p:cTn id="21" dur="1000" fill="hold"/>
                                        <p:tgtEl>
                                          <p:spTgt spid="23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7"/>
                                        </p:tgtEl>
                                        <p:attrNameLst>
                                          <p:attrName>style.visibility</p:attrName>
                                        </p:attrNameLst>
                                      </p:cBhvr>
                                      <p:to>
                                        <p:strVal val="visible"/>
                                      </p:to>
                                    </p:set>
                                    <p:animEffect transition="in" filter="fade">
                                      <p:cBhvr>
                                        <p:cTn id="31" dur="1000"/>
                                        <p:tgtEl>
                                          <p:spTgt spid="237"/>
                                        </p:tgtEl>
                                      </p:cBhvr>
                                    </p:animEffect>
                                    <p:anim calcmode="lin" valueType="num">
                                      <p:cBhvr>
                                        <p:cTn id="32" dur="1000" fill="hold"/>
                                        <p:tgtEl>
                                          <p:spTgt spid="237"/>
                                        </p:tgtEl>
                                        <p:attrNameLst>
                                          <p:attrName>ppt_x</p:attrName>
                                        </p:attrNameLst>
                                      </p:cBhvr>
                                      <p:tavLst>
                                        <p:tav tm="0">
                                          <p:val>
                                            <p:strVal val="#ppt_x"/>
                                          </p:val>
                                        </p:tav>
                                        <p:tav tm="100000">
                                          <p:val>
                                            <p:strVal val="#ppt_x"/>
                                          </p:val>
                                        </p:tav>
                                      </p:tavLst>
                                    </p:anim>
                                    <p:anim calcmode="lin" valueType="num">
                                      <p:cBhvr>
                                        <p:cTn id="33" dur="1000" fill="hold"/>
                                        <p:tgtEl>
                                          <p:spTgt spid="2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8"/>
                                        </p:tgtEl>
                                        <p:attrNameLst>
                                          <p:attrName>style.visibility</p:attrName>
                                        </p:attrNameLst>
                                      </p:cBhvr>
                                      <p:to>
                                        <p:strVal val="visible"/>
                                      </p:to>
                                    </p:set>
                                    <p:animEffect transition="in" filter="fade">
                                      <p:cBhvr>
                                        <p:cTn id="43" dur="1000"/>
                                        <p:tgtEl>
                                          <p:spTgt spid="238"/>
                                        </p:tgtEl>
                                      </p:cBhvr>
                                    </p:animEffect>
                                    <p:anim calcmode="lin" valueType="num">
                                      <p:cBhvr>
                                        <p:cTn id="44" dur="1000" fill="hold"/>
                                        <p:tgtEl>
                                          <p:spTgt spid="238"/>
                                        </p:tgtEl>
                                        <p:attrNameLst>
                                          <p:attrName>ppt_x</p:attrName>
                                        </p:attrNameLst>
                                      </p:cBhvr>
                                      <p:tavLst>
                                        <p:tav tm="0">
                                          <p:val>
                                            <p:strVal val="#ppt_x"/>
                                          </p:val>
                                        </p:tav>
                                        <p:tav tm="100000">
                                          <p:val>
                                            <p:strVal val="#ppt_x"/>
                                          </p:val>
                                        </p:tav>
                                      </p:tavLst>
                                    </p:anim>
                                    <p:anim calcmode="lin" valueType="num">
                                      <p:cBhvr>
                                        <p:cTn id="45" dur="1000" fill="hold"/>
                                        <p:tgtEl>
                                          <p:spTgt spid="23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6" grpId="0"/>
      <p:bldP spid="237" grpId="0"/>
      <p:bldP spid="23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B70DBDA-4BC4-480E-8AD0-ABC8E1AA9A40}"/>
              </a:ext>
            </a:extLst>
          </p:cNvPr>
          <p:cNvGraphicFramePr/>
          <p:nvPr>
            <p:extLst>
              <p:ext uri="{D42A27DB-BD31-4B8C-83A1-F6EECF244321}">
                <p14:modId xmlns:p14="http://schemas.microsoft.com/office/powerpoint/2010/main" val="135805163"/>
              </p:ext>
            </p:extLst>
          </p:nvPr>
        </p:nvGraphicFramePr>
        <p:xfrm>
          <a:off x="333829" y="1422400"/>
          <a:ext cx="11611428" cy="5079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3">
            <a:extLst>
              <a:ext uri="{FF2B5EF4-FFF2-40B4-BE49-F238E27FC236}">
                <a16:creationId xmlns:a16="http://schemas.microsoft.com/office/drawing/2014/main" id="{57B92869-04B1-41AB-9522-92D51F591C15}"/>
              </a:ext>
            </a:extLst>
          </p:cNvPr>
          <p:cNvSpPr txBox="1">
            <a:spLocks/>
          </p:cNvSpPr>
          <p:nvPr/>
        </p:nvSpPr>
        <p:spPr>
          <a:xfrm>
            <a:off x="11270036" y="6141638"/>
            <a:ext cx="642257" cy="365125"/>
          </a:xfrm>
          <a:prstGeom prst="rect">
            <a:avLst/>
          </a:prstGeom>
          <a:noFill/>
          <a:ln>
            <a:noFill/>
          </a:ln>
        </p:spPr>
        <p:txBody>
          <a:bodyPr spcFirstLastPara="1" wrap="square" lIns="91425" tIns="91425" rIns="91425" bIns="91425" anchor="t" anchorCtr="0">
            <a:noAutofit/>
          </a:bodyPr>
          <a:lstStyle>
            <a:defPPr>
              <a:defRPr lang="ru-RU"/>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fld id="{98C0CDE5-970C-4CC4-BF43-0DA127E73E82}" type="slidenum">
              <a:rPr lang="en-US" smtClean="0">
                <a:solidFill>
                  <a:prstClr val="white"/>
                </a:solidFill>
              </a:rPr>
              <a:pPr/>
              <a:t>67</a:t>
            </a:fld>
            <a:endParaRPr lang="en-US" dirty="0">
              <a:solidFill>
                <a:prstClr val="white"/>
              </a:solidFill>
            </a:endParaRPr>
          </a:p>
        </p:txBody>
      </p:sp>
      <p:sp>
        <p:nvSpPr>
          <p:cNvPr id="10" name="TextBox 9">
            <a:extLst>
              <a:ext uri="{FF2B5EF4-FFF2-40B4-BE49-F238E27FC236}">
                <a16:creationId xmlns:a16="http://schemas.microsoft.com/office/drawing/2014/main" id="{5A9E6C3A-F774-4A50-9948-D69F08E5588E}"/>
              </a:ext>
            </a:extLst>
          </p:cNvPr>
          <p:cNvSpPr txBox="1"/>
          <p:nvPr/>
        </p:nvSpPr>
        <p:spPr>
          <a:xfrm>
            <a:off x="798285" y="408659"/>
            <a:ext cx="10755085" cy="954107"/>
          </a:xfrm>
          <a:prstGeom prst="rect">
            <a:avLst/>
          </a:prstGeom>
          <a:noFill/>
        </p:spPr>
        <p:txBody>
          <a:bodyPr wrap="square" rtlCol="0">
            <a:spAutoFit/>
          </a:bodyPr>
          <a:lstStyle/>
          <a:p>
            <a:pPr algn="ctr">
              <a:buClr>
                <a:schemeClr val="tx1"/>
              </a:buClr>
            </a:pP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p>
          <a:p>
            <a:pPr algn="ctr">
              <a:buClr>
                <a:schemeClr val="tx1"/>
              </a:buClr>
            </a:pPr>
            <a:r>
              <a:rPr lang="en-US" sz="2800" b="1" dirty="0" err="1">
                <a:latin typeface="Times New Roman" pitchFamily="18" charset="0"/>
                <a:cs typeface="Times New Roman" pitchFamily="18" charset="0"/>
              </a:rPr>
              <a:t>CHƯƠNG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GDTC</a:t>
            </a:r>
            <a:r>
              <a:rPr lang="en-US" sz="2800" b="1" dirty="0">
                <a:latin typeface="Times New Roman" pitchFamily="18" charset="0"/>
                <a:cs typeface="Times New Roman" pitchFamily="18" charset="0"/>
              </a:rPr>
              <a:t> 2018</a:t>
            </a:r>
          </a:p>
        </p:txBody>
      </p:sp>
      <p:pic>
        <p:nvPicPr>
          <p:cNvPr id="5" name="Picture 2" descr="C:\Users\tp\Desktop\tải xuống.jpg"/>
          <p:cNvPicPr>
            <a:picLocks noChangeAspect="1" noChangeArrowheads="1"/>
          </p:cNvPicPr>
          <p:nvPr/>
        </p:nvPicPr>
        <p:blipFill>
          <a:blip r:embed="rId7"/>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285075914"/>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8284" cy="6858000"/>
          </a:xfrm>
          <a:prstGeom prst="rect">
            <a:avLst/>
          </a:prstGeom>
        </p:spPr>
      </p:pic>
      <p:sp>
        <p:nvSpPr>
          <p:cNvPr id="5" name="TextBox 4"/>
          <p:cNvSpPr txBox="1"/>
          <p:nvPr/>
        </p:nvSpPr>
        <p:spPr>
          <a:xfrm>
            <a:off x="794759" y="2384276"/>
            <a:ext cx="8784670" cy="769441"/>
          </a:xfrm>
          <a:prstGeom prst="rect">
            <a:avLst/>
          </a:prstGeom>
          <a:noFill/>
        </p:spPr>
        <p:txBody>
          <a:bodyPr wrap="square" rtlCol="0">
            <a:spAutoFit/>
          </a:bodyPr>
          <a:lstStyle/>
          <a:p>
            <a:pPr algn="ctr"/>
            <a:r>
              <a:rPr lang="en-US" sz="4400" b="1" i="1" dirty="0">
                <a:solidFill>
                  <a:srgbClr val="0000FF"/>
                </a:solidFill>
                <a:latin typeface="Times New Roman" pitchFamily="18" charset="0"/>
                <a:ea typeface="Brush Script MT" panose="03060802040406070304" pitchFamily="66" charset="-122"/>
                <a:cs typeface="Times New Roman" pitchFamily="18" charset="0"/>
                <a:sym typeface="Oswald"/>
              </a:rPr>
              <a:t>TRÂN TRỌNG CẢM ƠN!</a:t>
            </a:r>
          </a:p>
        </p:txBody>
      </p:sp>
    </p:spTree>
    <p:extLst>
      <p:ext uri="{BB962C8B-B14F-4D97-AF65-F5344CB8AC3E}">
        <p14:creationId xmlns:p14="http://schemas.microsoft.com/office/powerpoint/2010/main" val="295484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angle 236"/>
          <p:cNvSpPr/>
          <p:nvPr/>
        </p:nvSpPr>
        <p:spPr>
          <a:xfrm>
            <a:off x="1006855" y="2263938"/>
            <a:ext cx="10385823" cy="4524315"/>
          </a:xfrm>
          <a:prstGeom prst="rect">
            <a:avLst/>
          </a:prstGeom>
        </p:spPr>
        <p:txBody>
          <a:bodyPr wrap="square">
            <a:spAutoFit/>
          </a:bodyPr>
          <a:lstStyle/>
          <a:p>
            <a:pPr algn="just">
              <a:lnSpc>
                <a:spcPct val="150000"/>
              </a:lnSpc>
            </a:pPr>
            <a:r>
              <a:rPr lang="en-US" sz="2400" b="1" dirty="0">
                <a:solidFill>
                  <a:srgbClr val="0070C0"/>
                </a:solidFill>
                <a:latin typeface="Times New Roman" pitchFamily="18" charset="0"/>
                <a:cs typeface="Times New Roman" pitchFamily="18" charset="0"/>
              </a:rPr>
              <a:t>1</a:t>
            </a:r>
            <a:r>
              <a:rPr lang="vi-VN" sz="2400" b="1" dirty="0">
                <a:solidFill>
                  <a:srgbClr val="0070C0"/>
                </a:solidFill>
                <a:latin typeface="Times New Roman" pitchFamily="18" charset="0"/>
                <a:cs typeface="Times New Roman" pitchFamily="18" charset="0"/>
              </a:rPr>
              <a:t>) Yêu cầu cần đạt về phẩm chất chủ yếu và năng lực chung</a:t>
            </a:r>
          </a:p>
          <a:p>
            <a:pPr algn="just">
              <a:lnSpc>
                <a:spcPct val="150000"/>
              </a:lnSpc>
            </a:pPr>
            <a:r>
              <a:rPr lang="vi-VN" sz="2400" dirty="0">
                <a:solidFill>
                  <a:srgbClr val="0070C0"/>
                </a:solidFill>
                <a:latin typeface="Times New Roman" pitchFamily="18" charset="0"/>
                <a:cs typeface="Times New Roman" pitchFamily="18" charset="0"/>
              </a:rPr>
              <a:t>Môn GDTC góp phần hình thành và phát triển ở HS:</a:t>
            </a:r>
          </a:p>
          <a:p>
            <a:pPr algn="just">
              <a:lnSpc>
                <a:spcPct val="150000"/>
              </a:lnSpc>
              <a:buFontTx/>
              <a:buChar char="-"/>
            </a:pPr>
            <a:r>
              <a:rPr lang="vi-VN" sz="2400" dirty="0">
                <a:latin typeface="Times New Roman" pitchFamily="18" charset="0"/>
                <a:cs typeface="Times New Roman" pitchFamily="18" charset="0"/>
              </a:rPr>
              <a:t>Các phẩm chất chủ yếu: Yêu nước, nhân ái, chăm chỉ, trung thực, trách  nhiệm.</a:t>
            </a:r>
            <a:endParaRPr lang="en-US" sz="2400" dirty="0">
              <a:latin typeface="Times New Roman" pitchFamily="18" charset="0"/>
              <a:cs typeface="Times New Roman" pitchFamily="18" charset="0"/>
            </a:endParaRPr>
          </a:p>
          <a:p>
            <a:pPr algn="just">
              <a:lnSpc>
                <a:spcPct val="150000"/>
              </a:lnSpc>
              <a:buFontTx/>
              <a:buChar char="-"/>
            </a:pPr>
            <a:r>
              <a:rPr lang="vi-VN" sz="2400" dirty="0">
                <a:latin typeface="Times New Roman" pitchFamily="18" charset="0"/>
                <a:cs typeface="Times New Roman" pitchFamily="18" charset="0"/>
              </a:rPr>
              <a:t> Các năng lực chung: Năng lực tự chủ, tự học; năng lực giao tiếp và hợp tác; năng lực giải quyết vấn đề và sáng tạo.</a:t>
            </a:r>
            <a:endParaRPr lang="en-US" sz="2400" dirty="0">
              <a:latin typeface="Times New Roman" pitchFamily="18" charset="0"/>
              <a:cs typeface="Times New Roman" pitchFamily="18" charset="0"/>
            </a:endParaRPr>
          </a:p>
          <a:p>
            <a:pPr algn="just">
              <a:lnSpc>
                <a:spcPct val="150000"/>
              </a:lnSpc>
            </a:pPr>
            <a:r>
              <a:rPr lang="vi-VN" sz="2400" dirty="0">
                <a:latin typeface="Times New Roman" pitchFamily="18" charset="0"/>
                <a:cs typeface="Times New Roman" pitchFamily="18" charset="0"/>
              </a:rPr>
              <a:t>Theo các mức độ phù hợp với môn học, cấp học đã được quy định tại Chương trình tổng thể.</a:t>
            </a:r>
          </a:p>
          <a:p>
            <a:pPr algn="just">
              <a:lnSpc>
                <a:spcPct val="150000"/>
              </a:lnSpc>
              <a:buFontTx/>
              <a:buChar char="-"/>
            </a:pPr>
            <a:endParaRPr lang="vi-VN" sz="2400" dirty="0">
              <a:latin typeface="Times New Roman" pitchFamily="18" charset="0"/>
              <a:cs typeface="Times New Roman" pitchFamily="18" charset="0"/>
            </a:endParaRPr>
          </a:p>
        </p:txBody>
      </p:sp>
      <p:sp>
        <p:nvSpPr>
          <p:cNvPr id="14" name="Rectangle 13"/>
          <p:cNvSpPr/>
          <p:nvPr/>
        </p:nvSpPr>
        <p:spPr>
          <a:xfrm>
            <a:off x="625033" y="1073309"/>
            <a:ext cx="9752388" cy="838281"/>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latin typeface="Times New Roman" pitchFamily="18" charset="0"/>
                <a:cs typeface="Times New Roman" pitchFamily="18" charset="0"/>
              </a:rPr>
              <a:t>III.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ĐẠT</a:t>
            </a:r>
            <a:endParaRPr lang="en-US" sz="2800" b="1" dirty="0">
              <a:latin typeface="Times New Roman" pitchFamily="18" charset="0"/>
              <a:cs typeface="Times New Roman" pitchFamily="18" charset="0"/>
            </a:endParaRPr>
          </a:p>
        </p:txBody>
      </p:sp>
      <p:pic>
        <p:nvPicPr>
          <p:cNvPr id="4"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829368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420914" y="1204688"/>
          <a:ext cx="11408229" cy="5158550"/>
        </p:xfrm>
        <a:graphic>
          <a:graphicData uri="http://schemas.openxmlformats.org/drawingml/2006/table">
            <a:tbl>
              <a:tblPr/>
              <a:tblGrid>
                <a:gridCol w="3769247">
                  <a:extLst>
                    <a:ext uri="{9D8B030D-6E8A-4147-A177-3AD203B41FA5}">
                      <a16:colId xmlns:a16="http://schemas.microsoft.com/office/drawing/2014/main" val="20000"/>
                    </a:ext>
                  </a:extLst>
                </a:gridCol>
                <a:gridCol w="3635965">
                  <a:extLst>
                    <a:ext uri="{9D8B030D-6E8A-4147-A177-3AD203B41FA5}">
                      <a16:colId xmlns:a16="http://schemas.microsoft.com/office/drawing/2014/main" val="20001"/>
                    </a:ext>
                  </a:extLst>
                </a:gridCol>
                <a:gridCol w="4003017">
                  <a:extLst>
                    <a:ext uri="{9D8B030D-6E8A-4147-A177-3AD203B41FA5}">
                      <a16:colId xmlns:a16="http://schemas.microsoft.com/office/drawing/2014/main" val="20002"/>
                    </a:ext>
                  </a:extLst>
                </a:gridCol>
              </a:tblGrid>
              <a:tr h="508000">
                <a:tc>
                  <a:txBody>
                    <a:bodyPr/>
                    <a:lstStyle/>
                    <a:p>
                      <a:pPr marL="645795">
                        <a:lnSpc>
                          <a:spcPts val="2200"/>
                        </a:lnSpc>
                        <a:spcBef>
                          <a:spcPts val="0"/>
                        </a:spcBef>
                        <a:spcAft>
                          <a:spcPts val="0"/>
                        </a:spcAft>
                      </a:pPr>
                      <a:r>
                        <a:rPr lang="vi-VN" sz="2000" b="1" dirty="0">
                          <a:latin typeface="Times New Roman"/>
                          <a:ea typeface="Times New Roman"/>
                        </a:rPr>
                        <a:t>Cấp tiểu học</a:t>
                      </a:r>
                      <a:endParaRPr lang="en-US" sz="20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ts val="2200"/>
                        </a:lnSpc>
                        <a:spcBef>
                          <a:spcPts val="0"/>
                        </a:spcBef>
                        <a:spcAft>
                          <a:spcPts val="0"/>
                        </a:spcAft>
                      </a:pPr>
                      <a:r>
                        <a:rPr lang="vi-VN" sz="2000" b="1" dirty="0">
                          <a:latin typeface="Times New Roman"/>
                          <a:ea typeface="Times New Roman"/>
                        </a:rPr>
                        <a:t>Cấp trung học cơ sở</a:t>
                      </a:r>
                      <a:endParaRPr lang="en-US" sz="20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ts val="2200"/>
                        </a:lnSpc>
                        <a:spcBef>
                          <a:spcPts val="0"/>
                        </a:spcBef>
                        <a:spcAft>
                          <a:spcPts val="0"/>
                        </a:spcAft>
                      </a:pPr>
                      <a:r>
                        <a:rPr lang="vi-VN" sz="2000" b="1" dirty="0">
                          <a:latin typeface="Times New Roman"/>
                          <a:ea typeface="Times New Roman"/>
                        </a:rPr>
                        <a:t>Cấp trung học phổ</a:t>
                      </a:r>
                      <a:r>
                        <a:rPr lang="en-US" sz="2000" b="1" dirty="0">
                          <a:latin typeface="Times New Roman"/>
                          <a:ea typeface="Times New Roman"/>
                        </a:rPr>
                        <a:t> </a:t>
                      </a:r>
                      <a:r>
                        <a:rPr lang="en-US" sz="2000" b="1" dirty="0" err="1">
                          <a:latin typeface="Times New Roman"/>
                          <a:ea typeface="Times New Roman"/>
                        </a:rPr>
                        <a:t>thông</a:t>
                      </a:r>
                      <a:endParaRPr lang="en-US" sz="20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49007">
                <a:tc>
                  <a:txBody>
                    <a:bodyPr/>
                    <a:lstStyle/>
                    <a:p>
                      <a:pPr marL="67945">
                        <a:lnSpc>
                          <a:spcPts val="3000"/>
                        </a:lnSpc>
                        <a:spcBef>
                          <a:spcPts val="300"/>
                        </a:spcBef>
                        <a:spcAft>
                          <a:spcPts val="0"/>
                        </a:spcAft>
                      </a:pPr>
                      <a:r>
                        <a:rPr lang="vi-VN" sz="2000" dirty="0">
                          <a:latin typeface="Times New Roman" pitchFamily="18" charset="0"/>
                          <a:ea typeface="Times New Roman"/>
                          <a:cs typeface="Times New Roman" pitchFamily="18" charset="0"/>
                        </a:rPr>
                        <a:t>– </a:t>
                      </a:r>
                      <a:r>
                        <a:rPr lang="vi-VN" sz="2000" spc="-20" dirty="0">
                          <a:latin typeface="Times New Roman" pitchFamily="18" charset="0"/>
                          <a:ea typeface="Times New Roman"/>
                          <a:cs typeface="Times New Roman" pitchFamily="18" charset="0"/>
                        </a:rPr>
                        <a:t>Biết </a:t>
                      </a:r>
                      <a:r>
                        <a:rPr lang="vi-VN" sz="2000" dirty="0">
                          <a:latin typeface="Times New Roman" pitchFamily="18" charset="0"/>
                          <a:ea typeface="Times New Roman"/>
                          <a:cs typeface="Times New Roman" pitchFamily="18" charset="0"/>
                        </a:rPr>
                        <a:t>và </a:t>
                      </a:r>
                      <a:r>
                        <a:rPr lang="vi-VN" sz="2000" spc="-20" dirty="0">
                          <a:latin typeface="Times New Roman" pitchFamily="18" charset="0"/>
                          <a:ea typeface="Times New Roman"/>
                          <a:cs typeface="Times New Roman" pitchFamily="18" charset="0"/>
                        </a:rPr>
                        <a:t>bước </a:t>
                      </a:r>
                      <a:r>
                        <a:rPr lang="vi-VN" sz="2000" spc="-15" dirty="0">
                          <a:latin typeface="Times New Roman" pitchFamily="18" charset="0"/>
                          <a:ea typeface="Times New Roman"/>
                          <a:cs typeface="Times New Roman" pitchFamily="18" charset="0"/>
                        </a:rPr>
                        <a:t>đầu thực </a:t>
                      </a:r>
                      <a:r>
                        <a:rPr lang="vi-VN" sz="2000" spc="-20" dirty="0">
                          <a:latin typeface="Times New Roman" pitchFamily="18" charset="0"/>
                          <a:ea typeface="Times New Roman"/>
                          <a:cs typeface="Times New Roman" pitchFamily="18" charset="0"/>
                        </a:rPr>
                        <a:t>hiện</a:t>
                      </a:r>
                      <a:r>
                        <a:rPr lang="vi-VN" sz="2000" spc="310" dirty="0">
                          <a:latin typeface="Times New Roman" pitchFamily="18" charset="0"/>
                          <a:ea typeface="Times New Roman"/>
                          <a:cs typeface="Times New Roman" pitchFamily="18" charset="0"/>
                        </a:rPr>
                        <a:t> </a:t>
                      </a:r>
                      <a:r>
                        <a:rPr lang="vi-VN" sz="2000" spc="-20" dirty="0">
                          <a:latin typeface="Times New Roman" pitchFamily="18" charset="0"/>
                          <a:ea typeface="Times New Roman"/>
                          <a:cs typeface="Times New Roman" pitchFamily="18" charset="0"/>
                        </a:rPr>
                        <a:t>được </a:t>
                      </a:r>
                      <a:r>
                        <a:rPr lang="vi-VN" sz="2000" dirty="0">
                          <a:latin typeface="Times New Roman" pitchFamily="18" charset="0"/>
                          <a:ea typeface="Times New Roman"/>
                          <a:cs typeface="Times New Roman" pitchFamily="18" charset="0"/>
                        </a:rPr>
                        <a:t>vệ </a:t>
                      </a:r>
                      <a:r>
                        <a:rPr lang="vi-VN" sz="2000" spc="-15" dirty="0">
                          <a:latin typeface="Times New Roman" pitchFamily="18" charset="0"/>
                          <a:ea typeface="Times New Roman"/>
                          <a:cs typeface="Times New Roman" pitchFamily="18" charset="0"/>
                        </a:rPr>
                        <a:t>sinh cá </a:t>
                      </a:r>
                      <a:r>
                        <a:rPr lang="vi-VN" sz="2000" spc="-20" dirty="0">
                          <a:latin typeface="Times New Roman" pitchFamily="18" charset="0"/>
                          <a:ea typeface="Times New Roman"/>
                          <a:cs typeface="Times New Roman" pitchFamily="18" charset="0"/>
                        </a:rPr>
                        <a:t>nhân, </a:t>
                      </a:r>
                      <a:r>
                        <a:rPr lang="vi-VN" sz="2000" dirty="0">
                          <a:latin typeface="Times New Roman" pitchFamily="18" charset="0"/>
                          <a:ea typeface="Times New Roman"/>
                          <a:cs typeface="Times New Roman" pitchFamily="18" charset="0"/>
                        </a:rPr>
                        <a:t>vệ </a:t>
                      </a:r>
                      <a:r>
                        <a:rPr lang="vi-VN" sz="2000" spc="-20" dirty="0">
                          <a:latin typeface="Times New Roman" pitchFamily="18" charset="0"/>
                          <a:ea typeface="Times New Roman"/>
                          <a:cs typeface="Times New Roman" pitchFamily="18" charset="0"/>
                        </a:rPr>
                        <a:t>sinh</a:t>
                      </a:r>
                      <a:r>
                        <a:rPr lang="vi-VN" sz="2000" dirty="0">
                          <a:latin typeface="Times New Roman" pitchFamily="18" charset="0"/>
                          <a:ea typeface="Times New Roman"/>
                          <a:cs typeface="Times New Roman" pitchFamily="18" charset="0"/>
                        </a:rPr>
                        <a:t> chung và vệ sinh trong tập luyện thể dục thể thao.</a:t>
                      </a:r>
                      <a:endParaRPr lang="en-US" sz="2000" dirty="0">
                        <a:latin typeface="Times New Roman" pitchFamily="18" charset="0"/>
                        <a:ea typeface="Times New Roman"/>
                        <a:cs typeface="Times New Roman" pitchFamily="18" charset="0"/>
                      </a:endParaRPr>
                    </a:p>
                    <a:p>
                      <a:pPr marL="67945">
                        <a:lnSpc>
                          <a:spcPts val="3000"/>
                        </a:lnSpc>
                        <a:spcBef>
                          <a:spcPts val="300"/>
                        </a:spcBef>
                        <a:spcAft>
                          <a:spcPts val="0"/>
                        </a:spcAft>
                      </a:pPr>
                      <a:r>
                        <a:rPr lang="vi-VN" sz="2000" dirty="0">
                          <a:latin typeface="Times New Roman" pitchFamily="18" charset="0"/>
                          <a:ea typeface="Times New Roman"/>
                          <a:cs typeface="Times New Roman" pitchFamily="18" charset="0"/>
                        </a:rPr>
                        <a:t>– Biết và bước đầu thực hiện</a:t>
                      </a:r>
                      <a:endParaRPr lang="en-US" sz="2000" dirty="0">
                        <a:latin typeface="Times New Roman" pitchFamily="18" charset="0"/>
                        <a:ea typeface="Times New Roman"/>
                        <a:cs typeface="Times New Roman" pitchFamily="18" charset="0"/>
                      </a:endParaRPr>
                    </a:p>
                    <a:p>
                      <a:pPr marL="67945" marR="59055" algn="just">
                        <a:lnSpc>
                          <a:spcPts val="3000"/>
                        </a:lnSpc>
                        <a:spcBef>
                          <a:spcPts val="300"/>
                        </a:spcBef>
                        <a:spcAft>
                          <a:spcPts val="0"/>
                        </a:spcAft>
                      </a:pPr>
                      <a:r>
                        <a:rPr lang="vi-VN" sz="2000" spc="-20" dirty="0">
                          <a:latin typeface="Times New Roman" pitchFamily="18" charset="0"/>
                          <a:ea typeface="Times New Roman"/>
                          <a:cs typeface="Times New Roman" pitchFamily="18" charset="0"/>
                        </a:rPr>
                        <a:t>được </a:t>
                      </a:r>
                      <a:r>
                        <a:rPr lang="vi-VN" sz="2000" dirty="0">
                          <a:latin typeface="Times New Roman" pitchFamily="18" charset="0"/>
                          <a:ea typeface="Times New Roman"/>
                          <a:cs typeface="Times New Roman" pitchFamily="18" charset="0"/>
                        </a:rPr>
                        <a:t>một số yêu cầu cơ bản của chế độ dinh dưỡng </a:t>
                      </a:r>
                      <a:r>
                        <a:rPr lang="vi-VN" sz="2000" spc="-35" dirty="0">
                          <a:latin typeface="Times New Roman" pitchFamily="18" charset="0"/>
                          <a:ea typeface="Times New Roman"/>
                          <a:cs typeface="Times New Roman" pitchFamily="18" charset="0"/>
                        </a:rPr>
                        <a:t>để </a:t>
                      </a:r>
                      <a:r>
                        <a:rPr lang="vi-VN" sz="2000" dirty="0">
                          <a:latin typeface="Times New Roman" pitchFamily="18" charset="0"/>
                          <a:ea typeface="Times New Roman"/>
                          <a:cs typeface="Times New Roman" pitchFamily="18" charset="0"/>
                        </a:rPr>
                        <a:t>bảo vệ, tăng cường sức</a:t>
                      </a:r>
                      <a:r>
                        <a:rPr lang="vi-VN" sz="2000" spc="-3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khoẻ.</a:t>
                      </a:r>
                      <a:endParaRPr lang="en-US" sz="2000" dirty="0">
                        <a:latin typeface="Times New Roman" pitchFamily="18" charset="0"/>
                        <a:ea typeface="Times New Roman"/>
                        <a:cs typeface="Times New Roman" pitchFamily="18" charset="0"/>
                      </a:endParaRPr>
                    </a:p>
                    <a:p>
                      <a:pPr marL="67945">
                        <a:lnSpc>
                          <a:spcPts val="3000"/>
                        </a:lnSpc>
                        <a:spcBef>
                          <a:spcPts val="300"/>
                        </a:spcBef>
                        <a:spcAft>
                          <a:spcPts val="0"/>
                        </a:spcAft>
                      </a:pPr>
                      <a:r>
                        <a:rPr lang="vi-VN" sz="2000" dirty="0">
                          <a:latin typeface="Times New Roman" pitchFamily="18" charset="0"/>
                          <a:ea typeface="Times New Roman"/>
                          <a:cs typeface="Times New Roman" pitchFamily="18" charset="0"/>
                        </a:rPr>
                        <a:t>– Nhận ra và bước đầu </a:t>
                      </a:r>
                      <a:r>
                        <a:rPr lang="vi-VN" sz="2000" spc="-40" dirty="0">
                          <a:latin typeface="Times New Roman" pitchFamily="18" charset="0"/>
                          <a:ea typeface="Times New Roman"/>
                          <a:cs typeface="Times New Roman" pitchFamily="18" charset="0"/>
                        </a:rPr>
                        <a:t>có </a:t>
                      </a:r>
                      <a:r>
                        <a:rPr lang="vi-VN" sz="2000" dirty="0">
                          <a:latin typeface="Times New Roman" pitchFamily="18" charset="0"/>
                          <a:ea typeface="Times New Roman"/>
                          <a:cs typeface="Times New Roman" pitchFamily="18" charset="0"/>
                        </a:rPr>
                        <a:t>ứng xử thích hợp với một số yếu tố cơ bản của môi trường tự</a:t>
                      </a:r>
                      <a:r>
                        <a:rPr lang="vi-VN" sz="2000" spc="9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nhiên</a:t>
                      </a:r>
                      <a:r>
                        <a:rPr lang="vi-VN" sz="2000" spc="9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có</a:t>
                      </a:r>
                      <a:r>
                        <a:rPr lang="vi-VN" sz="2000" spc="10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lợi</a:t>
                      </a:r>
                      <a:r>
                        <a:rPr lang="vi-VN" sz="2000" spc="8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và</a:t>
                      </a:r>
                      <a:r>
                        <a:rPr lang="vi-VN" sz="2000" spc="9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có</a:t>
                      </a:r>
                      <a:r>
                        <a:rPr lang="vi-VN" sz="2000" spc="9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hại</a:t>
                      </a:r>
                      <a:r>
                        <a:rPr lang="vi-VN" sz="2000" spc="10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cho sức khoẻ.</a:t>
                      </a:r>
                      <a:endParaRPr lang="en-US" sz="20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6515" algn="just">
                        <a:lnSpc>
                          <a:spcPts val="3000"/>
                        </a:lnSpc>
                        <a:spcBef>
                          <a:spcPts val="300"/>
                        </a:spcBef>
                        <a:spcAft>
                          <a:spcPts val="0"/>
                        </a:spcAft>
                      </a:pPr>
                      <a:r>
                        <a:rPr lang="vi-VN" sz="2000" dirty="0">
                          <a:latin typeface="Times New Roman" pitchFamily="18" charset="0"/>
                          <a:ea typeface="Times New Roman"/>
                          <a:cs typeface="Times New Roman" pitchFamily="18" charset="0"/>
                        </a:rPr>
                        <a:t>– Hình thành được nền nếp vệ sinh</a:t>
                      </a:r>
                      <a:r>
                        <a:rPr lang="vi-VN" sz="2000" spc="310" dirty="0">
                          <a:latin typeface="Times New Roman" pitchFamily="18" charset="0"/>
                          <a:ea typeface="Times New Roman"/>
                          <a:cs typeface="Times New Roman" pitchFamily="18" charset="0"/>
                        </a:rPr>
                        <a:t> </a:t>
                      </a:r>
                      <a:r>
                        <a:rPr lang="vi-VN" sz="2000" spc="-40" dirty="0">
                          <a:latin typeface="Times New Roman" pitchFamily="18" charset="0"/>
                          <a:ea typeface="Times New Roman"/>
                          <a:cs typeface="Times New Roman" pitchFamily="18" charset="0"/>
                        </a:rPr>
                        <a:t>cá</a:t>
                      </a:r>
                      <a:r>
                        <a:rPr lang="vi-VN" sz="2000" dirty="0">
                          <a:latin typeface="Times New Roman" pitchFamily="18" charset="0"/>
                          <a:ea typeface="Times New Roman"/>
                          <a:cs typeface="Times New Roman" pitchFamily="18" charset="0"/>
                        </a:rPr>
                        <a:t> nhân, vệ sinh trong tập </a:t>
                      </a:r>
                      <a:r>
                        <a:rPr lang="vi-VN" sz="2000" spc="-25" dirty="0">
                          <a:latin typeface="Times New Roman" pitchFamily="18" charset="0"/>
                          <a:ea typeface="Times New Roman"/>
                          <a:cs typeface="Times New Roman" pitchFamily="18" charset="0"/>
                        </a:rPr>
                        <a:t>luyện </a:t>
                      </a:r>
                      <a:r>
                        <a:rPr lang="vi-VN" sz="2000" dirty="0">
                          <a:latin typeface="Times New Roman" pitchFamily="18" charset="0"/>
                          <a:ea typeface="Times New Roman"/>
                          <a:cs typeface="Times New Roman" pitchFamily="18" charset="0"/>
                        </a:rPr>
                        <a:t>và </a:t>
                      </a:r>
                      <a:r>
                        <a:rPr lang="vi-VN" sz="2000" spc="-15" dirty="0">
                          <a:latin typeface="Times New Roman" pitchFamily="18" charset="0"/>
                          <a:ea typeface="Times New Roman"/>
                          <a:cs typeface="Times New Roman" pitchFamily="18" charset="0"/>
                        </a:rPr>
                        <a:t>đời </a:t>
                      </a:r>
                      <a:r>
                        <a:rPr lang="vi-VN" sz="2000" spc="-20" dirty="0">
                          <a:latin typeface="Times New Roman" pitchFamily="18" charset="0"/>
                          <a:ea typeface="Times New Roman"/>
                          <a:cs typeface="Times New Roman" pitchFamily="18" charset="0"/>
                        </a:rPr>
                        <a:t>sống hằng ngày </a:t>
                      </a:r>
                      <a:r>
                        <a:rPr lang="vi-VN" sz="2000" dirty="0">
                          <a:latin typeface="Times New Roman" pitchFamily="18" charset="0"/>
                          <a:ea typeface="Times New Roman"/>
                          <a:cs typeface="Times New Roman" pitchFamily="18" charset="0"/>
                        </a:rPr>
                        <a:t>để bảo vệ, tăng cường </a:t>
                      </a:r>
                      <a:r>
                        <a:rPr lang="vi-VN" sz="2000" spc="-20" dirty="0">
                          <a:latin typeface="Times New Roman" pitchFamily="18" charset="0"/>
                          <a:ea typeface="Times New Roman"/>
                          <a:cs typeface="Times New Roman" pitchFamily="18" charset="0"/>
                        </a:rPr>
                        <a:t>sức</a:t>
                      </a:r>
                      <a:r>
                        <a:rPr lang="vi-VN" sz="2000" spc="-110" dirty="0">
                          <a:latin typeface="Times New Roman" pitchFamily="18" charset="0"/>
                          <a:ea typeface="Times New Roman"/>
                          <a:cs typeface="Times New Roman" pitchFamily="18" charset="0"/>
                        </a:rPr>
                        <a:t> </a:t>
                      </a:r>
                      <a:r>
                        <a:rPr lang="vi-VN" sz="2000" spc="-20" dirty="0">
                          <a:latin typeface="Times New Roman" pitchFamily="18" charset="0"/>
                          <a:ea typeface="Times New Roman"/>
                          <a:cs typeface="Times New Roman" pitchFamily="18" charset="0"/>
                        </a:rPr>
                        <a:t>khoẻ.</a:t>
                      </a:r>
                      <a:endParaRPr lang="en-US" sz="2000" spc="-20" dirty="0">
                        <a:latin typeface="Times New Roman" pitchFamily="18" charset="0"/>
                        <a:ea typeface="Times New Roman"/>
                        <a:cs typeface="Times New Roman" pitchFamily="18" charset="0"/>
                      </a:endParaRPr>
                    </a:p>
                    <a:p>
                      <a:pPr marL="68580" marR="56515" indent="0" algn="just" defTabSz="914400" rtl="0" eaLnBrk="1" fontAlgn="auto" latinLnBrk="0" hangingPunct="1">
                        <a:lnSpc>
                          <a:spcPts val="3000"/>
                        </a:lnSpc>
                        <a:spcBef>
                          <a:spcPts val="300"/>
                        </a:spcBef>
                        <a:spcAft>
                          <a:spcPts val="0"/>
                        </a:spcAft>
                        <a:buClrTx/>
                        <a:buSzTx/>
                        <a:buFontTx/>
                        <a:buNone/>
                        <a:tabLst/>
                        <a:defRPr/>
                      </a:pPr>
                      <a:r>
                        <a:rPr lang="vi-VN" sz="2000" kern="1200" dirty="0">
                          <a:solidFill>
                            <a:schemeClr val="tx1"/>
                          </a:solidFill>
                          <a:latin typeface="Times New Roman" pitchFamily="18" charset="0"/>
                          <a:ea typeface="+mn-ea"/>
                          <a:cs typeface="Times New Roman" pitchFamily="18" charset="0"/>
                        </a:rPr>
                        <a:t>– </a:t>
                      </a:r>
                      <a:r>
                        <a:rPr lang="vi-VN" sz="2000" kern="1200" dirty="0">
                          <a:solidFill>
                            <a:schemeClr val="tx1"/>
                          </a:solidFill>
                          <a:latin typeface="Times New Roman" pitchFamily="18" charset="0"/>
                          <a:ea typeface="Times New Roman"/>
                          <a:cs typeface="Times New Roman" pitchFamily="18" charset="0"/>
                        </a:rPr>
                        <a:t>Có kiến thức cơ bản và ý thức thực hiện chế độ dinh dưỡng trong tập luyện và đời sống hằng ngày để bảo vệ, tăng cường sức khoẻ.</a:t>
                      </a:r>
                      <a:endParaRPr lang="en-US" sz="2000" kern="1200" dirty="0">
                        <a:solidFill>
                          <a:schemeClr val="tx1"/>
                        </a:solidFill>
                        <a:latin typeface="Times New Roman" pitchFamily="18" charset="0"/>
                        <a:ea typeface="Times New Roman"/>
                        <a:cs typeface="Times New Roman" pitchFamily="18" charset="0"/>
                      </a:endParaRPr>
                    </a:p>
                    <a:p>
                      <a:pPr marL="22860" marR="48260" indent="49530">
                        <a:lnSpc>
                          <a:spcPts val="3000"/>
                        </a:lnSpc>
                        <a:spcBef>
                          <a:spcPts val="300"/>
                        </a:spcBef>
                        <a:spcAft>
                          <a:spcPts val="0"/>
                        </a:spcAft>
                      </a:pPr>
                      <a:r>
                        <a:rPr lang="vi-VN" sz="2000" dirty="0">
                          <a:latin typeface="Times New Roman" pitchFamily="18" charset="0"/>
                          <a:ea typeface="Times New Roman"/>
                          <a:cs typeface="Times New Roman" pitchFamily="18" charset="0"/>
                        </a:rPr>
                        <a:t>– Tích cực tham gia các </a:t>
                      </a:r>
                      <a:r>
                        <a:rPr lang="vi-VN" sz="2000" spc="-20" dirty="0">
                          <a:latin typeface="Times New Roman" pitchFamily="18" charset="0"/>
                          <a:ea typeface="Times New Roman"/>
                          <a:cs typeface="Times New Roman" pitchFamily="18" charset="0"/>
                        </a:rPr>
                        <a:t>hoạt </a:t>
                      </a:r>
                      <a:r>
                        <a:rPr lang="vi-VN" sz="2000" dirty="0">
                          <a:latin typeface="Times New Roman" pitchFamily="18" charset="0"/>
                          <a:ea typeface="Times New Roman"/>
                          <a:cs typeface="Times New Roman" pitchFamily="18" charset="0"/>
                        </a:rPr>
                        <a:t>động tập thể trong môi trường tự nhiên để rèn luyện sức</a:t>
                      </a:r>
                      <a:r>
                        <a:rPr lang="vi-VN" sz="2000" spc="-1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khoẻ.</a:t>
                      </a:r>
                      <a:endParaRPr lang="en-US" sz="20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just">
                        <a:lnSpc>
                          <a:spcPts val="3000"/>
                        </a:lnSpc>
                        <a:spcBef>
                          <a:spcPts val="300"/>
                        </a:spcBef>
                        <a:spcAft>
                          <a:spcPts val="0"/>
                        </a:spcAft>
                      </a:pPr>
                      <a:r>
                        <a:rPr lang="vi-VN" sz="2000" dirty="0">
                          <a:latin typeface="Times New Roman" pitchFamily="18" charset="0"/>
                          <a:ea typeface="Times New Roman"/>
                          <a:cs typeface="Times New Roman" pitchFamily="18" charset="0"/>
                        </a:rPr>
                        <a:t>– </a:t>
                      </a:r>
                      <a:r>
                        <a:rPr lang="vi-VN" sz="2000" spc="-25" dirty="0">
                          <a:latin typeface="Times New Roman" pitchFamily="18" charset="0"/>
                          <a:ea typeface="Times New Roman"/>
                          <a:cs typeface="Times New Roman" pitchFamily="18" charset="0"/>
                        </a:rPr>
                        <a:t>Nhận</a:t>
                      </a:r>
                      <a:r>
                        <a:rPr lang="vi-VN" sz="2000" dirty="0">
                          <a:latin typeface="Times New Roman" pitchFamily="18" charset="0"/>
                          <a:ea typeface="Times New Roman"/>
                          <a:cs typeface="Times New Roman" pitchFamily="18" charset="0"/>
                        </a:rPr>
                        <a:t> thức rõ vai trò </a:t>
                      </a:r>
                      <a:r>
                        <a:rPr lang="vi-VN" sz="2000" spc="-30" dirty="0">
                          <a:latin typeface="Times New Roman" pitchFamily="18" charset="0"/>
                          <a:ea typeface="Times New Roman"/>
                          <a:cs typeface="Times New Roman" pitchFamily="18" charset="0"/>
                        </a:rPr>
                        <a:t>của</a:t>
                      </a:r>
                      <a:r>
                        <a:rPr lang="vi-VN" sz="2000" spc="-40" dirty="0">
                          <a:latin typeface="Times New Roman" pitchFamily="18" charset="0"/>
                          <a:ea typeface="Times New Roman"/>
                          <a:cs typeface="Times New Roman" pitchFamily="18" charset="0"/>
                        </a:rPr>
                        <a:t> vệ</a:t>
                      </a:r>
                      <a:r>
                        <a:rPr lang="vi-VN" sz="2000" dirty="0">
                          <a:latin typeface="Times New Roman" pitchFamily="18" charset="0"/>
                          <a:ea typeface="Times New Roman"/>
                          <a:cs typeface="Times New Roman" pitchFamily="18" charset="0"/>
                        </a:rPr>
                        <a:t> sinh</a:t>
                      </a:r>
                      <a:r>
                        <a:rPr lang="vi-VN" sz="2000" spc="31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cá nhân, </a:t>
                      </a:r>
                      <a:r>
                        <a:rPr lang="en-US" sz="2000" dirty="0" err="1">
                          <a:latin typeface="Times New Roman" pitchFamily="18" charset="0"/>
                          <a:ea typeface="Times New Roman"/>
                          <a:cs typeface="Times New Roman" pitchFamily="18" charset="0"/>
                        </a:rPr>
                        <a:t>vệ</a:t>
                      </a:r>
                      <a:r>
                        <a:rPr lang="en-US" sz="200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sinh</a:t>
                      </a:r>
                      <a:r>
                        <a:rPr lang="vi-VN" sz="2000" spc="30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trong</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tập</a:t>
                      </a:r>
                      <a:r>
                        <a:rPr lang="en-US" sz="200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luyện </a:t>
                      </a:r>
                      <a:r>
                        <a:rPr lang="vi-VN" sz="2000" spc="-15" dirty="0">
                          <a:latin typeface="Times New Roman" pitchFamily="18" charset="0"/>
                          <a:ea typeface="Times New Roman"/>
                          <a:cs typeface="Times New Roman" pitchFamily="18" charset="0"/>
                        </a:rPr>
                        <a:t>thể </a:t>
                      </a:r>
                      <a:r>
                        <a:rPr lang="vi-VN" sz="2000" spc="-20" dirty="0">
                          <a:latin typeface="Times New Roman" pitchFamily="18" charset="0"/>
                          <a:ea typeface="Times New Roman"/>
                          <a:cs typeface="Times New Roman" pitchFamily="18" charset="0"/>
                        </a:rPr>
                        <a:t>dục </a:t>
                      </a:r>
                      <a:r>
                        <a:rPr lang="vi-VN" sz="2000" spc="-15" dirty="0">
                          <a:latin typeface="Times New Roman" pitchFamily="18" charset="0"/>
                          <a:ea typeface="Times New Roman"/>
                          <a:cs typeface="Times New Roman" pitchFamily="18" charset="0"/>
                        </a:rPr>
                        <a:t>thể </a:t>
                      </a:r>
                      <a:r>
                        <a:rPr lang="vi-VN" sz="2000" spc="-20" dirty="0">
                          <a:latin typeface="Times New Roman" pitchFamily="18" charset="0"/>
                          <a:ea typeface="Times New Roman"/>
                          <a:cs typeface="Times New Roman" pitchFamily="18" charset="0"/>
                        </a:rPr>
                        <a:t>thao </a:t>
                      </a:r>
                      <a:r>
                        <a:rPr lang="vi-VN" sz="2000" dirty="0">
                          <a:latin typeface="Times New Roman" pitchFamily="18" charset="0"/>
                          <a:ea typeface="Times New Roman"/>
                          <a:cs typeface="Times New Roman" pitchFamily="18" charset="0"/>
                        </a:rPr>
                        <a:t>và thực hiện tốt vệ sinh cá nhân, vệ sinh trong tập luyện </a:t>
                      </a:r>
                      <a:r>
                        <a:rPr lang="vi-VN" sz="2000" spc="-15" dirty="0">
                          <a:latin typeface="Times New Roman" pitchFamily="18" charset="0"/>
                          <a:ea typeface="Times New Roman"/>
                          <a:cs typeface="Times New Roman" pitchFamily="18" charset="0"/>
                        </a:rPr>
                        <a:t>thể </a:t>
                      </a:r>
                      <a:r>
                        <a:rPr lang="vi-VN" sz="2000" spc="-20" dirty="0">
                          <a:latin typeface="Times New Roman" pitchFamily="18" charset="0"/>
                          <a:ea typeface="Times New Roman"/>
                          <a:cs typeface="Times New Roman" pitchFamily="18" charset="0"/>
                        </a:rPr>
                        <a:t>dục </a:t>
                      </a:r>
                      <a:r>
                        <a:rPr lang="vi-VN" sz="2000" spc="-15" dirty="0">
                          <a:latin typeface="Times New Roman" pitchFamily="18" charset="0"/>
                          <a:ea typeface="Times New Roman"/>
                          <a:cs typeface="Times New Roman" pitchFamily="18" charset="0"/>
                        </a:rPr>
                        <a:t>thể</a:t>
                      </a:r>
                      <a:r>
                        <a:rPr lang="vi-VN" sz="2000" spc="-100" dirty="0">
                          <a:latin typeface="Times New Roman" pitchFamily="18" charset="0"/>
                          <a:ea typeface="Times New Roman"/>
                          <a:cs typeface="Times New Roman" pitchFamily="18" charset="0"/>
                        </a:rPr>
                        <a:t> </a:t>
                      </a:r>
                      <a:r>
                        <a:rPr lang="vi-VN" sz="2000" spc="-20" dirty="0">
                          <a:latin typeface="Times New Roman" pitchFamily="18" charset="0"/>
                          <a:ea typeface="Times New Roman"/>
                          <a:cs typeface="Times New Roman" pitchFamily="18" charset="0"/>
                        </a:rPr>
                        <a:t>thao</a:t>
                      </a:r>
                      <a:endParaRPr lang="en-US" sz="2000" spc="-20" dirty="0">
                        <a:latin typeface="Times New Roman" pitchFamily="18" charset="0"/>
                        <a:ea typeface="Times New Roman"/>
                        <a:cs typeface="Times New Roman" pitchFamily="18" charset="0"/>
                      </a:endParaRPr>
                    </a:p>
                    <a:p>
                      <a:pPr marL="68580" algn="just">
                        <a:lnSpc>
                          <a:spcPts val="3000"/>
                        </a:lnSpc>
                        <a:spcBef>
                          <a:spcPts val="300"/>
                        </a:spcBef>
                        <a:spcAft>
                          <a:spcPts val="0"/>
                        </a:spcAft>
                      </a:pPr>
                      <a:r>
                        <a:rPr lang="en-US" sz="2000" spc="-20" dirty="0">
                          <a:latin typeface="Times New Roman" pitchFamily="18" charset="0"/>
                          <a:ea typeface="Times New Roman"/>
                          <a:cs typeface="Times New Roman" pitchFamily="18" charset="0"/>
                        </a:rPr>
                        <a:t>-</a:t>
                      </a:r>
                      <a:r>
                        <a:rPr lang="en-US" sz="2000" spc="-20" baseline="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Biết lựa chọn chế độ </a:t>
                      </a:r>
                      <a:r>
                        <a:rPr lang="vi-VN" sz="2000" spc="-20" dirty="0">
                          <a:latin typeface="Times New Roman" pitchFamily="18" charset="0"/>
                          <a:ea typeface="Times New Roman"/>
                          <a:cs typeface="Times New Roman" pitchFamily="18" charset="0"/>
                        </a:rPr>
                        <a:t>dinh </a:t>
                      </a:r>
                      <a:r>
                        <a:rPr lang="vi-VN" sz="2000" dirty="0">
                          <a:latin typeface="Times New Roman" pitchFamily="18" charset="0"/>
                          <a:ea typeface="Times New Roman"/>
                          <a:cs typeface="Times New Roman" pitchFamily="18" charset="0"/>
                        </a:rPr>
                        <a:t>dưỡng phù hợp với bản </a:t>
                      </a:r>
                      <a:r>
                        <a:rPr lang="vi-VN" sz="2000" spc="-20" dirty="0">
                          <a:latin typeface="Times New Roman" pitchFamily="18" charset="0"/>
                          <a:ea typeface="Times New Roman"/>
                          <a:cs typeface="Times New Roman" pitchFamily="18" charset="0"/>
                        </a:rPr>
                        <a:t>thân </a:t>
                      </a:r>
                      <a:r>
                        <a:rPr lang="vi-VN" sz="2000" dirty="0">
                          <a:latin typeface="Times New Roman" pitchFamily="18" charset="0"/>
                          <a:ea typeface="Times New Roman"/>
                          <a:cs typeface="Times New Roman" pitchFamily="18" charset="0"/>
                        </a:rPr>
                        <a:t>trong quá trình tập luyện và đời sống hằng ngày để bảo vệ, tăng cường sức</a:t>
                      </a:r>
                      <a:r>
                        <a:rPr lang="vi-VN" sz="2000" spc="-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khoẻ.</a:t>
                      </a:r>
                      <a:endParaRPr lang="en-US" sz="2000" dirty="0">
                        <a:latin typeface="Times New Roman" pitchFamily="18" charset="0"/>
                        <a:ea typeface="Times New Roman"/>
                        <a:cs typeface="Times New Roman" pitchFamily="18" charset="0"/>
                      </a:endParaRPr>
                    </a:p>
                    <a:p>
                      <a:pPr marL="68580" algn="just">
                        <a:lnSpc>
                          <a:spcPts val="3000"/>
                        </a:lnSpc>
                        <a:spcBef>
                          <a:spcPts val="300"/>
                        </a:spcBef>
                        <a:spcAft>
                          <a:spcPts val="0"/>
                        </a:spcAft>
                      </a:pPr>
                      <a:r>
                        <a:rPr lang="en-US" sz="200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Tích cực tham gia các hoạt động</a:t>
                      </a:r>
                      <a:r>
                        <a:rPr lang="vi-VN" sz="2000" spc="17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tập</a:t>
                      </a:r>
                      <a:r>
                        <a:rPr lang="vi-VN" sz="2000" spc="17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thể</a:t>
                      </a:r>
                      <a:r>
                        <a:rPr lang="vi-VN" sz="2000" spc="17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rèn</a:t>
                      </a:r>
                      <a:r>
                        <a:rPr lang="vi-VN" sz="2000" spc="18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luyện</a:t>
                      </a:r>
                      <a:r>
                        <a:rPr lang="vi-VN" sz="2000" spc="175"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sức</a:t>
                      </a:r>
                      <a:r>
                        <a:rPr lang="vi-VN" sz="2000" spc="170" dirty="0">
                          <a:latin typeface="Times New Roman" pitchFamily="18" charset="0"/>
                          <a:ea typeface="Times New Roman"/>
                          <a:cs typeface="Times New Roman" pitchFamily="18" charset="0"/>
                        </a:rPr>
                        <a:t> </a:t>
                      </a:r>
                      <a:r>
                        <a:rPr lang="vi-VN" sz="2000" dirty="0">
                          <a:latin typeface="Times New Roman" pitchFamily="18" charset="0"/>
                          <a:ea typeface="Times New Roman"/>
                          <a:cs typeface="Times New Roman" pitchFamily="18" charset="0"/>
                        </a:rPr>
                        <a:t>khoẻ và chăm sóc sức khỏe cộng đồng.</a:t>
                      </a:r>
                      <a:endParaRPr lang="en-US" sz="20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Rectangle 11"/>
          <p:cNvSpPr/>
          <p:nvPr/>
        </p:nvSpPr>
        <p:spPr>
          <a:xfrm>
            <a:off x="2859313" y="397123"/>
            <a:ext cx="9056915" cy="707886"/>
          </a:xfrm>
          <a:prstGeom prst="rect">
            <a:avLst/>
          </a:prstGeom>
        </p:spPr>
        <p:txBody>
          <a:bodyPr wrap="square">
            <a:spAutoFit/>
          </a:bodyPr>
          <a:lstStyle/>
          <a:p>
            <a:pPr indent="508000" algn="just"/>
            <a:r>
              <a:rPr lang="en-US" sz="2000" b="1" dirty="0">
                <a:solidFill>
                  <a:srgbClr val="0070C0"/>
                </a:solidFill>
                <a:latin typeface="Times New Roman" pitchFamily="18" charset="0"/>
                <a:cs typeface="Times New Roman" pitchFamily="18" charset="0"/>
              </a:rPr>
              <a:t>2. </a:t>
            </a:r>
            <a:r>
              <a:rPr lang="vi-VN" sz="2000" b="1" dirty="0">
                <a:solidFill>
                  <a:srgbClr val="0070C0"/>
                </a:solidFill>
                <a:latin typeface="Times New Roman" pitchFamily="18" charset="0"/>
                <a:cs typeface="Times New Roman" pitchFamily="18" charset="0"/>
              </a:rPr>
              <a:t>Yêu cầu cần đạt về năng lực </a:t>
            </a:r>
            <a:r>
              <a:rPr lang="en-US" sz="2000" b="1" dirty="0" err="1">
                <a:solidFill>
                  <a:srgbClr val="0070C0"/>
                </a:solidFill>
                <a:latin typeface="Times New Roman" pitchFamily="18" charset="0"/>
                <a:cs typeface="Times New Roman" pitchFamily="18" charset="0"/>
              </a:rPr>
              <a:t>đặc</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thù</a:t>
            </a:r>
            <a:endParaRPr lang="vi-VN" sz="2000" b="1" dirty="0">
              <a:solidFill>
                <a:srgbClr val="0070C0"/>
              </a:solidFill>
              <a:latin typeface="Times New Roman" pitchFamily="18" charset="0"/>
              <a:cs typeface="Times New Roman" pitchFamily="18" charset="0"/>
            </a:endParaRPr>
          </a:p>
          <a:p>
            <a:pPr indent="508000" algn="just"/>
            <a:r>
              <a:rPr lang="en-US" sz="2000" b="1" dirty="0">
                <a:solidFill>
                  <a:srgbClr val="FF0000"/>
                </a:solidFill>
                <a:latin typeface="Times New Roman" pitchFamily="18" charset="0"/>
                <a:cs typeface="Times New Roman" pitchFamily="18" charset="0"/>
              </a:rPr>
              <a:t>2.1. </a:t>
            </a:r>
            <a:r>
              <a:rPr lang="en-US" sz="2000" b="1" dirty="0" err="1">
                <a:solidFill>
                  <a:srgbClr val="FF0000"/>
                </a:solidFill>
                <a:latin typeface="Times New Roman" pitchFamily="18" charset="0"/>
                <a:cs typeface="Times New Roman" pitchFamily="18" charset="0"/>
              </a:rPr>
              <a:t>Năng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chăm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sóc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sức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khỏe</a:t>
            </a:r>
            <a:endParaRPr lang="en-US" sz="2000" b="1" dirty="0">
              <a:solidFill>
                <a:srgbClr val="FF0000"/>
              </a:solidFill>
              <a:latin typeface="Times New Roman" pitchFamily="18" charset="0"/>
              <a:cs typeface="Times New Roman" pitchFamily="18" charset="0"/>
            </a:endParaRPr>
          </a:p>
        </p:txBody>
      </p:sp>
      <p:pic>
        <p:nvPicPr>
          <p:cNvPr id="4"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517489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946399" y="397123"/>
            <a:ext cx="8969829" cy="400110"/>
          </a:xfrm>
          <a:prstGeom prst="rect">
            <a:avLst/>
          </a:prstGeom>
        </p:spPr>
        <p:txBody>
          <a:bodyPr wrap="square">
            <a:spAutoFit/>
          </a:bodyPr>
          <a:lstStyle/>
          <a:p>
            <a:pPr indent="508000" algn="just"/>
            <a:r>
              <a:rPr lang="en-US" sz="2000" b="1" dirty="0">
                <a:solidFill>
                  <a:srgbClr val="FF0000"/>
                </a:solidFill>
                <a:latin typeface="Times New Roman" pitchFamily="18" charset="0"/>
                <a:cs typeface="Times New Roman" pitchFamily="18" charset="0"/>
              </a:rPr>
              <a:t>2.2. </a:t>
            </a:r>
            <a:r>
              <a:rPr lang="en-US" sz="2000" b="1" dirty="0" err="1">
                <a:solidFill>
                  <a:srgbClr val="FF0000"/>
                </a:solidFill>
                <a:latin typeface="Times New Roman" pitchFamily="18" charset="0"/>
                <a:cs typeface="Times New Roman" pitchFamily="18" charset="0"/>
              </a:rPr>
              <a:t>Năng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vận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động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cơ</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bản</a:t>
            </a:r>
            <a:endParaRPr lang="en-US" sz="2000" b="1" dirty="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44640852"/>
              </p:ext>
            </p:extLst>
          </p:nvPr>
        </p:nvGraphicFramePr>
        <p:xfrm>
          <a:off x="841829" y="949693"/>
          <a:ext cx="10624457" cy="5159579"/>
        </p:xfrm>
        <a:graphic>
          <a:graphicData uri="http://schemas.openxmlformats.org/drawingml/2006/table">
            <a:tbl>
              <a:tblPr/>
              <a:tblGrid>
                <a:gridCol w="3148481">
                  <a:extLst>
                    <a:ext uri="{9D8B030D-6E8A-4147-A177-3AD203B41FA5}">
                      <a16:colId xmlns:a16="http://schemas.microsoft.com/office/drawing/2014/main" val="20000"/>
                    </a:ext>
                  </a:extLst>
                </a:gridCol>
                <a:gridCol w="3558380">
                  <a:extLst>
                    <a:ext uri="{9D8B030D-6E8A-4147-A177-3AD203B41FA5}">
                      <a16:colId xmlns:a16="http://schemas.microsoft.com/office/drawing/2014/main" val="20001"/>
                    </a:ext>
                  </a:extLst>
                </a:gridCol>
                <a:gridCol w="3917596">
                  <a:extLst>
                    <a:ext uri="{9D8B030D-6E8A-4147-A177-3AD203B41FA5}">
                      <a16:colId xmlns:a16="http://schemas.microsoft.com/office/drawing/2014/main" val="20002"/>
                    </a:ext>
                  </a:extLst>
                </a:gridCol>
              </a:tblGrid>
              <a:tr h="791604">
                <a:tc>
                  <a:txBody>
                    <a:bodyPr/>
                    <a:lstStyle/>
                    <a:p>
                      <a:pPr marL="67945">
                        <a:lnSpc>
                          <a:spcPts val="2500"/>
                        </a:lnSpc>
                        <a:spcBef>
                          <a:spcPts val="0"/>
                        </a:spcBef>
                        <a:spcAft>
                          <a:spcPts val="0"/>
                        </a:spcAft>
                      </a:pPr>
                      <a:endParaRPr lang="vi-VN" sz="1800" dirty="0">
                        <a:latin typeface="Times New Roman"/>
                        <a:ea typeface="Times New Roman"/>
                      </a:endParaRPr>
                    </a:p>
                    <a:p>
                      <a:pPr marL="645795">
                        <a:lnSpc>
                          <a:spcPts val="2500"/>
                        </a:lnSpc>
                        <a:spcBef>
                          <a:spcPts val="0"/>
                        </a:spcBef>
                        <a:spcAft>
                          <a:spcPts val="0"/>
                        </a:spcAft>
                      </a:pPr>
                      <a:r>
                        <a:rPr lang="vi-VN" sz="1800" b="1" dirty="0">
                          <a:latin typeface="Times New Roman"/>
                          <a:ea typeface="Times New Roman"/>
                        </a:rPr>
                        <a:t>Cấp tiểu học</a:t>
                      </a:r>
                      <a:endParaRPr lang="en-US" sz="18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ts val="2500"/>
                        </a:lnSpc>
                        <a:spcBef>
                          <a:spcPts val="0"/>
                        </a:spcBef>
                        <a:spcAft>
                          <a:spcPts val="0"/>
                        </a:spcAft>
                      </a:pPr>
                      <a:endParaRPr lang="vi-VN" sz="1800">
                        <a:latin typeface="Times New Roman"/>
                        <a:ea typeface="Times New Roman"/>
                      </a:endParaRPr>
                    </a:p>
                    <a:p>
                      <a:pPr marL="506095">
                        <a:lnSpc>
                          <a:spcPts val="2500"/>
                        </a:lnSpc>
                        <a:spcBef>
                          <a:spcPts val="0"/>
                        </a:spcBef>
                        <a:spcAft>
                          <a:spcPts val="0"/>
                        </a:spcAft>
                      </a:pPr>
                      <a:r>
                        <a:rPr lang="vi-VN" sz="1800" b="1">
                          <a:latin typeface="Times New Roman"/>
                          <a:ea typeface="Times New Roman"/>
                        </a:rPr>
                        <a:t>Cấp trung học cơ sở</a:t>
                      </a:r>
                      <a:endParaRPr lang="en-US" sz="18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ts val="2500"/>
                        </a:lnSpc>
                        <a:spcBef>
                          <a:spcPts val="0"/>
                        </a:spcBef>
                        <a:spcAft>
                          <a:spcPts val="0"/>
                        </a:spcAft>
                      </a:pPr>
                      <a:endParaRPr lang="vi-VN" sz="1800">
                        <a:latin typeface="Times New Roman"/>
                        <a:ea typeface="Times New Roman"/>
                      </a:endParaRPr>
                    </a:p>
                    <a:p>
                      <a:pPr marL="318135">
                        <a:lnSpc>
                          <a:spcPts val="2500"/>
                        </a:lnSpc>
                        <a:spcBef>
                          <a:spcPts val="0"/>
                        </a:spcBef>
                        <a:spcAft>
                          <a:spcPts val="0"/>
                        </a:spcAft>
                      </a:pPr>
                      <a:r>
                        <a:rPr lang="vi-VN" sz="1800" b="1">
                          <a:latin typeface="Times New Roman"/>
                          <a:ea typeface="Times New Roman"/>
                        </a:rPr>
                        <a:t>Cấp trung học phổ thông</a:t>
                      </a:r>
                      <a:endParaRPr lang="en-US" sz="18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28854">
                <a:tc>
                  <a:txBody>
                    <a:bodyPr/>
                    <a:lstStyle/>
                    <a:p>
                      <a:pPr marL="67945" marR="113030" indent="0" algn="l" defTabSz="914400" rtl="0" eaLnBrk="1" fontAlgn="auto" latinLnBrk="0" hangingPunct="1">
                        <a:lnSpc>
                          <a:spcPts val="3100"/>
                        </a:lnSpc>
                        <a:spcBef>
                          <a:spcPts val="300"/>
                        </a:spcBef>
                        <a:spcAft>
                          <a:spcPts val="0"/>
                        </a:spcAft>
                        <a:buClrTx/>
                        <a:buSzTx/>
                        <a:buFontTx/>
                        <a:buNone/>
                        <a:tabLst/>
                        <a:defRPr/>
                      </a:pPr>
                      <a:r>
                        <a:rPr lang="vi-VN" sz="2000" dirty="0">
                          <a:latin typeface="Times New Roman"/>
                          <a:ea typeface="Times New Roman"/>
                        </a:rPr>
                        <a:t>– Nhận biết được các vận động cơ bản trong chương trình môn học.</a:t>
                      </a:r>
                      <a:endParaRPr lang="en-US" sz="2000" dirty="0">
                        <a:latin typeface="Times New Roman"/>
                        <a:ea typeface="Times New Roman"/>
                      </a:endParaRPr>
                    </a:p>
                    <a:p>
                      <a:pPr marL="67945" marR="113030" indent="0" algn="l" defTabSz="914400" rtl="0" eaLnBrk="1" fontAlgn="auto" latinLnBrk="0" hangingPunct="1">
                        <a:lnSpc>
                          <a:spcPts val="3100"/>
                        </a:lnSpc>
                        <a:spcBef>
                          <a:spcPts val="300"/>
                        </a:spcBef>
                        <a:spcAft>
                          <a:spcPts val="0"/>
                        </a:spcAft>
                        <a:buClrTx/>
                        <a:buSzTx/>
                        <a:buFontTx/>
                        <a:buNone/>
                        <a:tabLst/>
                        <a:defRPr/>
                      </a:pPr>
                      <a:r>
                        <a:rPr lang="vi-VN" sz="2000" dirty="0">
                          <a:latin typeface="Times New Roman"/>
                          <a:ea typeface="Times New Roman"/>
                        </a:rPr>
                        <a:t>– Thực hiện được các </a:t>
                      </a:r>
                      <a:r>
                        <a:rPr lang="vi-VN" sz="2000" spc="-30" dirty="0">
                          <a:latin typeface="Times New Roman"/>
                          <a:ea typeface="Times New Roman"/>
                        </a:rPr>
                        <a:t>kĩ  </a:t>
                      </a:r>
                      <a:r>
                        <a:rPr lang="vi-VN" sz="2000" dirty="0">
                          <a:latin typeface="Times New Roman"/>
                          <a:ea typeface="Times New Roman"/>
                        </a:rPr>
                        <a:t>năng vận động cơ</a:t>
                      </a:r>
                      <a:endParaRPr lang="en-US" sz="2000" dirty="0">
                        <a:latin typeface="Times New Roman"/>
                        <a:ea typeface="Times New Roman"/>
                      </a:endParaRPr>
                    </a:p>
                    <a:p>
                      <a:pPr marL="67945" marR="113030" indent="0" algn="l" defTabSz="914400" rtl="0" eaLnBrk="1" fontAlgn="auto" latinLnBrk="0" hangingPunct="1">
                        <a:lnSpc>
                          <a:spcPts val="3100"/>
                        </a:lnSpc>
                        <a:spcBef>
                          <a:spcPts val="300"/>
                        </a:spcBef>
                        <a:spcAft>
                          <a:spcPts val="0"/>
                        </a:spcAft>
                        <a:buClrTx/>
                        <a:buSzTx/>
                        <a:buFontTx/>
                        <a:buNone/>
                        <a:tabLst/>
                        <a:defRPr/>
                      </a:pPr>
                      <a:r>
                        <a:rPr lang="vi-VN" sz="2000" spc="-25" dirty="0">
                          <a:latin typeface="Times New Roman"/>
                          <a:ea typeface="Times New Roman"/>
                        </a:rPr>
                        <a:t> </a:t>
                      </a:r>
                      <a:r>
                        <a:rPr lang="vi-VN" sz="2000" dirty="0">
                          <a:latin typeface="Times New Roman"/>
                          <a:ea typeface="Times New Roman"/>
                        </a:rPr>
                        <a:t>– Có ý thức thường xuyên vận động để phát triển các tố chất thể lực.</a:t>
                      </a:r>
                      <a:endParaRPr lang="en-US" sz="2000" dirty="0">
                        <a:latin typeface="Times New Roman"/>
                        <a:ea typeface="Times New Roman"/>
                      </a:endParaRPr>
                    </a:p>
                    <a:p>
                      <a:pPr marL="67945" marR="113030">
                        <a:lnSpc>
                          <a:spcPts val="3100"/>
                        </a:lnSpc>
                        <a:spcBef>
                          <a:spcPts val="300"/>
                        </a:spcBef>
                        <a:spcAft>
                          <a:spcPts val="0"/>
                        </a:spcAft>
                      </a:pPr>
                      <a:r>
                        <a:rPr lang="vi-VN" sz="2000" dirty="0">
                          <a:latin typeface="Times New Roman"/>
                          <a:ea typeface="Times New Roman"/>
                        </a:rPr>
                        <a:t>bản.</a:t>
                      </a:r>
                      <a:endParaRPr lang="en-US" sz="20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46355" indent="0" algn="l" defTabSz="914400" rtl="0" eaLnBrk="1" fontAlgn="auto" latinLnBrk="0" hangingPunct="1">
                        <a:lnSpc>
                          <a:spcPts val="3100"/>
                        </a:lnSpc>
                        <a:spcBef>
                          <a:spcPts val="300"/>
                        </a:spcBef>
                        <a:spcAft>
                          <a:spcPts val="0"/>
                        </a:spcAft>
                        <a:buClrTx/>
                        <a:buSzTx/>
                        <a:buFontTx/>
                        <a:buNone/>
                        <a:tabLst/>
                        <a:defRPr/>
                      </a:pPr>
                      <a:r>
                        <a:rPr lang="vi-VN" sz="2000" dirty="0">
                          <a:latin typeface="Times New Roman"/>
                          <a:ea typeface="Times New Roman"/>
                        </a:rPr>
                        <a:t>– Hiểu được vai trò quan trọng của các kĩ năng vận động cơ bản đối với việc phát triển các tố chất thể lực.</a:t>
                      </a:r>
                      <a:endParaRPr lang="en-US" sz="2000" dirty="0">
                        <a:latin typeface="Times New Roman"/>
                        <a:ea typeface="Times New Roman"/>
                      </a:endParaRPr>
                    </a:p>
                    <a:p>
                      <a:pPr marL="68580">
                        <a:lnSpc>
                          <a:spcPts val="3100"/>
                        </a:lnSpc>
                        <a:spcBef>
                          <a:spcPts val="300"/>
                        </a:spcBef>
                        <a:spcAft>
                          <a:spcPts val="0"/>
                        </a:spcAft>
                      </a:pPr>
                      <a:r>
                        <a:rPr lang="vi-VN" sz="2000" dirty="0">
                          <a:latin typeface="Times New Roman"/>
                          <a:ea typeface="Times New Roman"/>
                        </a:rPr>
                        <a:t>– Thực hiện thuần thục các kĩ năng vận động cơ bản được học trong chương trình môn học.</a:t>
                      </a:r>
                      <a:endParaRPr lang="en-US" sz="2000" dirty="0">
                        <a:latin typeface="Times New Roman"/>
                        <a:ea typeface="Times New Roman"/>
                      </a:endParaRPr>
                    </a:p>
                    <a:p>
                      <a:pPr marL="68580" marR="46355">
                        <a:lnSpc>
                          <a:spcPts val="3100"/>
                        </a:lnSpc>
                        <a:spcBef>
                          <a:spcPts val="300"/>
                        </a:spcBef>
                        <a:spcAft>
                          <a:spcPts val="0"/>
                        </a:spcAft>
                      </a:pPr>
                      <a:r>
                        <a:rPr lang="vi-VN" sz="2000" dirty="0">
                          <a:latin typeface="Times New Roman"/>
                          <a:ea typeface="Times New Roman"/>
                        </a:rPr>
                        <a:t>– </a:t>
                      </a:r>
                      <a:r>
                        <a:rPr lang="vi-VN" sz="2000" spc="-60" dirty="0">
                          <a:latin typeface="Times New Roman"/>
                          <a:ea typeface="Times New Roman"/>
                        </a:rPr>
                        <a:t>Hình thành </a:t>
                      </a:r>
                      <a:r>
                        <a:rPr lang="vi-VN" sz="2000" spc="-55" dirty="0">
                          <a:latin typeface="Times New Roman"/>
                          <a:ea typeface="Times New Roman"/>
                        </a:rPr>
                        <a:t>được thói </a:t>
                      </a:r>
                      <a:r>
                        <a:rPr lang="vi-VN" sz="2000" spc="-60" dirty="0">
                          <a:latin typeface="Times New Roman"/>
                          <a:ea typeface="Times New Roman"/>
                        </a:rPr>
                        <a:t>quen </a:t>
                      </a:r>
                      <a:r>
                        <a:rPr lang="vi-VN" sz="2000" spc="-55" dirty="0">
                          <a:latin typeface="Times New Roman"/>
                          <a:ea typeface="Times New Roman"/>
                        </a:rPr>
                        <a:t>vận động </a:t>
                      </a:r>
                      <a:r>
                        <a:rPr lang="vi-VN" sz="2000" spc="-35" dirty="0">
                          <a:latin typeface="Times New Roman"/>
                          <a:ea typeface="Times New Roman"/>
                        </a:rPr>
                        <a:t>để </a:t>
                      </a:r>
                      <a:r>
                        <a:rPr lang="vi-VN" sz="2000" spc="-60" dirty="0">
                          <a:latin typeface="Times New Roman"/>
                          <a:ea typeface="Times New Roman"/>
                        </a:rPr>
                        <a:t>phát triển </a:t>
                      </a:r>
                      <a:r>
                        <a:rPr lang="vi-VN" sz="2000" spc="-50" dirty="0">
                          <a:latin typeface="Times New Roman"/>
                          <a:ea typeface="Times New Roman"/>
                        </a:rPr>
                        <a:t>các </a:t>
                      </a:r>
                      <a:r>
                        <a:rPr lang="vi-VN" sz="2000" spc="-40" dirty="0">
                          <a:latin typeface="Times New Roman"/>
                          <a:ea typeface="Times New Roman"/>
                        </a:rPr>
                        <a:t>tố </a:t>
                      </a:r>
                      <a:r>
                        <a:rPr lang="vi-VN" sz="2000" spc="-55" dirty="0">
                          <a:latin typeface="Times New Roman"/>
                          <a:ea typeface="Times New Roman"/>
                        </a:rPr>
                        <a:t>chất </a:t>
                      </a:r>
                      <a:r>
                        <a:rPr lang="vi-VN" sz="2000" spc="-45" dirty="0">
                          <a:latin typeface="Times New Roman"/>
                          <a:ea typeface="Times New Roman"/>
                        </a:rPr>
                        <a:t>thể </a:t>
                      </a:r>
                      <a:r>
                        <a:rPr lang="vi-VN" sz="2000" spc="-60" dirty="0">
                          <a:latin typeface="Times New Roman"/>
                          <a:ea typeface="Times New Roman"/>
                        </a:rPr>
                        <a:t>lực.</a:t>
                      </a:r>
                      <a:endParaRPr lang="en-US" sz="20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5245" indent="0" algn="just" defTabSz="914400" rtl="0" eaLnBrk="1" fontAlgn="auto" latinLnBrk="0" hangingPunct="1">
                        <a:lnSpc>
                          <a:spcPts val="3100"/>
                        </a:lnSpc>
                        <a:spcBef>
                          <a:spcPts val="300"/>
                        </a:spcBef>
                        <a:spcAft>
                          <a:spcPts val="0"/>
                        </a:spcAft>
                        <a:buClrTx/>
                        <a:buSzTx/>
                        <a:buFontTx/>
                        <a:buNone/>
                        <a:tabLst/>
                        <a:defRPr/>
                      </a:pPr>
                      <a:r>
                        <a:rPr lang="vi-VN" sz="2000" dirty="0">
                          <a:latin typeface="Times New Roman"/>
                          <a:ea typeface="Times New Roman"/>
                        </a:rPr>
                        <a:t>– Đánh giá được tầm quan trọng của các hoạt động vận động đối</a:t>
                      </a:r>
                      <a:r>
                        <a:rPr lang="en-US" sz="2000" dirty="0">
                          <a:latin typeface="Times New Roman"/>
                          <a:ea typeface="Times New Roman"/>
                        </a:rPr>
                        <a:t> </a:t>
                      </a:r>
                      <a:r>
                        <a:rPr lang="vi-VN" sz="2000" dirty="0">
                          <a:latin typeface="Times New Roman"/>
                          <a:ea typeface="Times New Roman"/>
                        </a:rPr>
                        <a:t>với việc phát triển các tố chất thể lực và hoạt động thể dục thể</a:t>
                      </a:r>
                      <a:r>
                        <a:rPr lang="vi-VN" sz="2000" spc="-40" dirty="0">
                          <a:latin typeface="Times New Roman"/>
                          <a:ea typeface="Times New Roman"/>
                        </a:rPr>
                        <a:t> </a:t>
                      </a:r>
                      <a:r>
                        <a:rPr lang="vi-VN" sz="2000" dirty="0">
                          <a:latin typeface="Times New Roman"/>
                          <a:ea typeface="Times New Roman"/>
                        </a:rPr>
                        <a:t>thao.</a:t>
                      </a:r>
                      <a:endParaRPr lang="en-US" sz="2000" dirty="0">
                        <a:latin typeface="Times New Roman"/>
                        <a:ea typeface="Times New Roman"/>
                      </a:endParaRPr>
                    </a:p>
                    <a:p>
                      <a:pPr marL="68580" marR="55880" algn="just">
                        <a:lnSpc>
                          <a:spcPts val="3100"/>
                        </a:lnSpc>
                        <a:spcBef>
                          <a:spcPts val="300"/>
                        </a:spcBef>
                        <a:spcAft>
                          <a:spcPts val="0"/>
                        </a:spcAft>
                      </a:pPr>
                      <a:r>
                        <a:rPr lang="vi-VN" sz="2000" dirty="0">
                          <a:latin typeface="Times New Roman"/>
                          <a:ea typeface="Times New Roman"/>
                        </a:rPr>
                        <a:t>–</a:t>
                      </a:r>
                      <a:r>
                        <a:rPr lang="vi-VN" sz="2000" spc="135" dirty="0">
                          <a:latin typeface="Times New Roman"/>
                          <a:ea typeface="Times New Roman"/>
                        </a:rPr>
                        <a:t> </a:t>
                      </a:r>
                      <a:r>
                        <a:rPr lang="vi-VN" sz="2000" spc="-20" dirty="0">
                          <a:latin typeface="Times New Roman"/>
                          <a:ea typeface="Times New Roman"/>
                        </a:rPr>
                        <a:t>Biết</a:t>
                      </a:r>
                      <a:r>
                        <a:rPr lang="vi-VN" sz="2000" spc="135" dirty="0">
                          <a:latin typeface="Times New Roman"/>
                          <a:ea typeface="Times New Roman"/>
                        </a:rPr>
                        <a:t> </a:t>
                      </a:r>
                      <a:r>
                        <a:rPr lang="vi-VN" sz="2000" spc="-20" dirty="0">
                          <a:latin typeface="Times New Roman"/>
                          <a:ea typeface="Times New Roman"/>
                        </a:rPr>
                        <a:t>lựa</a:t>
                      </a:r>
                      <a:r>
                        <a:rPr lang="vi-VN" sz="2000" spc="130" dirty="0">
                          <a:latin typeface="Times New Roman"/>
                          <a:ea typeface="Times New Roman"/>
                        </a:rPr>
                        <a:t> </a:t>
                      </a:r>
                      <a:r>
                        <a:rPr lang="vi-VN" sz="2000" spc="-20" dirty="0">
                          <a:latin typeface="Times New Roman"/>
                          <a:ea typeface="Times New Roman"/>
                        </a:rPr>
                        <a:t>chọn</a:t>
                      </a:r>
                      <a:r>
                        <a:rPr lang="vi-VN" sz="2000" spc="135" dirty="0">
                          <a:latin typeface="Times New Roman"/>
                          <a:ea typeface="Times New Roman"/>
                        </a:rPr>
                        <a:t> </a:t>
                      </a:r>
                      <a:r>
                        <a:rPr lang="vi-VN" sz="2000" spc="-20" dirty="0">
                          <a:latin typeface="Times New Roman"/>
                          <a:ea typeface="Times New Roman"/>
                        </a:rPr>
                        <a:t>các</a:t>
                      </a:r>
                      <a:r>
                        <a:rPr lang="vi-VN" sz="2000" spc="130" dirty="0">
                          <a:latin typeface="Times New Roman"/>
                          <a:ea typeface="Times New Roman"/>
                        </a:rPr>
                        <a:t> </a:t>
                      </a:r>
                      <a:r>
                        <a:rPr lang="vi-VN" sz="2000" spc="-20" dirty="0">
                          <a:latin typeface="Times New Roman"/>
                          <a:ea typeface="Times New Roman"/>
                        </a:rPr>
                        <a:t>hình</a:t>
                      </a:r>
                      <a:r>
                        <a:rPr lang="vi-VN" sz="2000" spc="135" dirty="0">
                          <a:latin typeface="Times New Roman"/>
                          <a:ea typeface="Times New Roman"/>
                        </a:rPr>
                        <a:t> </a:t>
                      </a:r>
                      <a:r>
                        <a:rPr lang="vi-VN" sz="2000" spc="-25" dirty="0">
                          <a:latin typeface="Times New Roman"/>
                          <a:ea typeface="Times New Roman"/>
                        </a:rPr>
                        <a:t>thức</a:t>
                      </a:r>
                      <a:r>
                        <a:rPr lang="vi-VN" sz="2000" spc="130" dirty="0">
                          <a:latin typeface="Times New Roman"/>
                          <a:ea typeface="Times New Roman"/>
                        </a:rPr>
                        <a:t> </a:t>
                      </a:r>
                      <a:r>
                        <a:rPr lang="vi-VN" sz="2000" spc="-15" dirty="0">
                          <a:latin typeface="Times New Roman"/>
                          <a:ea typeface="Times New Roman"/>
                        </a:rPr>
                        <a:t>tập</a:t>
                      </a:r>
                      <a:r>
                        <a:rPr lang="en-US" sz="2000" spc="-15" dirty="0">
                          <a:latin typeface="Times New Roman"/>
                          <a:ea typeface="Times New Roman"/>
                        </a:rPr>
                        <a:t> </a:t>
                      </a:r>
                      <a:r>
                        <a:rPr lang="vi-VN" sz="2000" spc="-25" dirty="0">
                          <a:latin typeface="Times New Roman"/>
                          <a:ea typeface="Times New Roman"/>
                        </a:rPr>
                        <a:t>luyện </a:t>
                      </a:r>
                      <a:r>
                        <a:rPr lang="vi-VN" sz="2000" spc="-15" dirty="0">
                          <a:latin typeface="Times New Roman"/>
                          <a:ea typeface="Times New Roman"/>
                        </a:rPr>
                        <a:t>thể dục thể </a:t>
                      </a:r>
                      <a:r>
                        <a:rPr lang="vi-VN" sz="2000" spc="-20" dirty="0">
                          <a:latin typeface="Times New Roman"/>
                          <a:ea typeface="Times New Roman"/>
                        </a:rPr>
                        <a:t>thao </a:t>
                      </a:r>
                      <a:r>
                        <a:rPr lang="vi-VN" sz="2000" spc="-15" dirty="0">
                          <a:latin typeface="Times New Roman"/>
                          <a:ea typeface="Times New Roman"/>
                        </a:rPr>
                        <a:t>phù hợp </a:t>
                      </a:r>
                      <a:r>
                        <a:rPr lang="vi-VN" sz="2000" dirty="0">
                          <a:latin typeface="Times New Roman"/>
                          <a:ea typeface="Times New Roman"/>
                        </a:rPr>
                        <a:t>để </a:t>
                      </a:r>
                      <a:r>
                        <a:rPr lang="vi-VN" sz="2000" spc="-20" dirty="0">
                          <a:latin typeface="Times New Roman"/>
                          <a:ea typeface="Times New Roman"/>
                        </a:rPr>
                        <a:t>hoàn thiện </a:t>
                      </a:r>
                      <a:r>
                        <a:rPr lang="vi-VN" sz="2000" dirty="0">
                          <a:latin typeface="Times New Roman"/>
                          <a:ea typeface="Times New Roman"/>
                        </a:rPr>
                        <a:t>kĩ </a:t>
                      </a:r>
                      <a:r>
                        <a:rPr lang="vi-VN" sz="2000" spc="-20" dirty="0">
                          <a:latin typeface="Times New Roman"/>
                          <a:ea typeface="Times New Roman"/>
                        </a:rPr>
                        <a:t>năng vận động, đáp</a:t>
                      </a:r>
                      <a:r>
                        <a:rPr lang="vi-VN" sz="2000" spc="310" dirty="0">
                          <a:latin typeface="Times New Roman"/>
                          <a:ea typeface="Times New Roman"/>
                        </a:rPr>
                        <a:t> </a:t>
                      </a:r>
                      <a:r>
                        <a:rPr lang="vi-VN" sz="2000" spc="-20" dirty="0">
                          <a:latin typeface="Times New Roman"/>
                          <a:ea typeface="Times New Roman"/>
                        </a:rPr>
                        <a:t>ứng </a:t>
                      </a:r>
                      <a:r>
                        <a:rPr lang="vi-VN" sz="2000" spc="-25" dirty="0">
                          <a:latin typeface="Times New Roman"/>
                          <a:ea typeface="Times New Roman"/>
                        </a:rPr>
                        <a:t>yêu </a:t>
                      </a:r>
                      <a:r>
                        <a:rPr lang="vi-VN" sz="2000" spc="-20" dirty="0">
                          <a:latin typeface="Times New Roman"/>
                          <a:ea typeface="Times New Roman"/>
                        </a:rPr>
                        <a:t>cầu cuộc </a:t>
                      </a:r>
                      <a:r>
                        <a:rPr lang="vi-VN" sz="2000" spc="-15" dirty="0">
                          <a:latin typeface="Times New Roman"/>
                          <a:ea typeface="Times New Roman"/>
                        </a:rPr>
                        <a:t>sống </a:t>
                      </a:r>
                      <a:r>
                        <a:rPr lang="vi-VN" sz="2000" spc="-20" dirty="0">
                          <a:latin typeface="Times New Roman"/>
                          <a:ea typeface="Times New Roman"/>
                        </a:rPr>
                        <a:t>hiện đại.</a:t>
                      </a:r>
                      <a:endParaRPr lang="en-US" sz="2000" dirty="0">
                        <a:latin typeface="Times New Roman"/>
                        <a:ea typeface="Times New Roman"/>
                      </a:endParaRPr>
                    </a:p>
                    <a:p>
                      <a:pPr marL="68580" marR="0" indent="0" algn="just" defTabSz="914400" rtl="0" eaLnBrk="1" fontAlgn="auto" latinLnBrk="0" hangingPunct="1">
                        <a:lnSpc>
                          <a:spcPts val="3100"/>
                        </a:lnSpc>
                        <a:spcBef>
                          <a:spcPts val="300"/>
                        </a:spcBef>
                        <a:spcAft>
                          <a:spcPts val="0"/>
                        </a:spcAft>
                        <a:buClrTx/>
                        <a:buSzTx/>
                        <a:buFontTx/>
                        <a:buNone/>
                        <a:tabLst/>
                        <a:defRPr/>
                      </a:pPr>
                      <a:r>
                        <a:rPr lang="vi-VN" sz="2000" dirty="0">
                          <a:latin typeface="Times New Roman"/>
                          <a:ea typeface="Times New Roman"/>
                        </a:rPr>
                        <a:t>– Biết hướng dẫn, giúp đỡ mọi</a:t>
                      </a:r>
                      <a:r>
                        <a:rPr lang="en-US" sz="2000" dirty="0">
                          <a:latin typeface="Times New Roman"/>
                          <a:ea typeface="Times New Roman"/>
                        </a:rPr>
                        <a:t> </a:t>
                      </a:r>
                      <a:r>
                        <a:rPr lang="vi-VN" sz="2000" dirty="0">
                          <a:latin typeface="Times New Roman"/>
                          <a:ea typeface="Times New Roman"/>
                        </a:rPr>
                        <a:t>người  tập  luyện, </a:t>
                      </a:r>
                      <a:r>
                        <a:rPr lang="vi-VN" sz="2000" spc="60" dirty="0">
                          <a:latin typeface="Times New Roman"/>
                          <a:ea typeface="Times New Roman"/>
                        </a:rPr>
                        <a:t> </a:t>
                      </a:r>
                      <a:r>
                        <a:rPr lang="vi-VN" sz="2000" dirty="0">
                          <a:latin typeface="Times New Roman"/>
                          <a:ea typeface="Times New Roman"/>
                        </a:rPr>
                        <a:t>vận </a:t>
                      </a:r>
                      <a:r>
                        <a:rPr lang="vi-VN" sz="2000" spc="20" dirty="0">
                          <a:latin typeface="Times New Roman"/>
                          <a:ea typeface="Times New Roman"/>
                        </a:rPr>
                        <a:t> </a:t>
                      </a:r>
                      <a:r>
                        <a:rPr lang="vi-VN" sz="2000" dirty="0">
                          <a:latin typeface="Times New Roman"/>
                          <a:ea typeface="Times New Roman"/>
                        </a:rPr>
                        <a:t>động	</a:t>
                      </a:r>
                      <a:r>
                        <a:rPr lang="vi-VN" sz="2000" spc="-50" dirty="0">
                          <a:latin typeface="Times New Roman"/>
                          <a:ea typeface="Times New Roman"/>
                        </a:rPr>
                        <a:t>để </a:t>
                      </a:r>
                      <a:r>
                        <a:rPr lang="vi-VN" sz="2000" dirty="0">
                          <a:latin typeface="Times New Roman"/>
                          <a:ea typeface="Times New Roman"/>
                        </a:rPr>
                        <a:t>phát triển các tố chất thể</a:t>
                      </a:r>
                      <a:r>
                        <a:rPr lang="vi-VN" sz="2000" spc="-30" dirty="0">
                          <a:latin typeface="Times New Roman"/>
                          <a:ea typeface="Times New Roman"/>
                        </a:rPr>
                        <a:t> </a:t>
                      </a:r>
                      <a:r>
                        <a:rPr lang="vi-VN" sz="2000" dirty="0">
                          <a:latin typeface="Times New Roman"/>
                          <a:ea typeface="Times New Roman"/>
                        </a:rPr>
                        <a:t>lực.</a:t>
                      </a:r>
                      <a:endParaRPr lang="en-US" sz="20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2" descr="C:\Users\tp\Desktop\tải xuống.jpg"/>
          <p:cNvPicPr>
            <a:picLocks noChangeAspect="1" noChangeArrowheads="1"/>
          </p:cNvPicPr>
          <p:nvPr/>
        </p:nvPicPr>
        <p:blipFill>
          <a:blip r:embed="rId2"/>
          <a:srcRect/>
          <a:stretch>
            <a:fillRect/>
          </a:stretch>
        </p:blipFill>
        <p:spPr bwMode="auto">
          <a:xfrm>
            <a:off x="148409" y="0"/>
            <a:ext cx="1680391" cy="803190"/>
          </a:xfrm>
          <a:prstGeom prst="rect">
            <a:avLst/>
          </a:prstGeom>
          <a:noFill/>
        </p:spPr>
      </p:pic>
    </p:spTree>
    <p:extLst>
      <p:ext uri="{BB962C8B-B14F-4D97-AF65-F5344CB8AC3E}">
        <p14:creationId xmlns:p14="http://schemas.microsoft.com/office/powerpoint/2010/main" val="2517489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9331</Words>
  <Application>Microsoft Macintosh PowerPoint</Application>
  <PresentationFormat>Widescreen</PresentationFormat>
  <Paragraphs>583</Paragraphs>
  <Slides>68</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68</vt:i4>
      </vt:variant>
    </vt:vector>
  </HeadingPairs>
  <TitlesOfParts>
    <vt:vector size="83" baseType="lpstr">
      <vt:lpstr>Brush Script MT</vt:lpstr>
      <vt:lpstr>等线</vt:lpstr>
      <vt:lpstr>맑은 고딕</vt:lpstr>
      <vt:lpstr>Arial</vt:lpstr>
      <vt:lpstr>Calibri</vt:lpstr>
      <vt:lpstr>Calibri Light</vt:lpstr>
      <vt:lpstr>Muli</vt:lpstr>
      <vt:lpstr>Nixie One</vt:lpstr>
      <vt:lpstr>Oswald</vt:lpstr>
      <vt:lpstr>Roboto Condensed</vt:lpstr>
      <vt:lpstr>Source Sans Pro Black</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KIỂM TRA, ĐÁNH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Ngô Việt Hoàn</dc:creator>
  <cp:lastModifiedBy>Microsoft Office User</cp:lastModifiedBy>
  <cp:revision>274</cp:revision>
  <dcterms:created xsi:type="dcterms:W3CDTF">2021-09-11T14:03:48Z</dcterms:created>
  <dcterms:modified xsi:type="dcterms:W3CDTF">2022-08-17T04:21:18Z</dcterms:modified>
</cp:coreProperties>
</file>